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6A06BE-5740-4003-8FC1-6A8A09958DAA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EA7B18-C182-4A33-A6DD-FFC4815E6D3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Paradiseresorts@beaches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Paradise Resorts</a:t>
            </a:r>
            <a:endParaRPr lang="en-US" sz="8000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Lucida Calligraphy" pitchFamily="66" charset="0"/>
              </a:rPr>
              <a:t>“Where Leisure Meets Luxury”</a:t>
            </a:r>
            <a:endParaRPr lang="en-US" dirty="0">
              <a:solidFill>
                <a:schemeClr val="tx2"/>
              </a:solidFill>
              <a:latin typeface="Lucida Calligraphy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7973">
            <a:off x="669438" y="3878055"/>
            <a:ext cx="3961966" cy="263354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69105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Resort…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Paradise Resorts is a chain of luxury resorts located in the most exotic places around the world.</a:t>
            </a:r>
          </a:p>
          <a:p>
            <a:r>
              <a:rPr lang="en-US" dirty="0"/>
              <a:t>T</a:t>
            </a:r>
            <a:r>
              <a:rPr lang="en-US" dirty="0" smtClean="0"/>
              <a:t>he resort was designed to be a private get-away for honeymooners or just families who want to enjoy the beauty of God’s creations.</a:t>
            </a:r>
          </a:p>
          <a:p>
            <a:r>
              <a:rPr lang="en-US" dirty="0" smtClean="0"/>
              <a:t>As a manager of one of the resorts, I try to keep it as natural as possible and not commercialized like many other resorts these days.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97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Lucida Calligraphy" pitchFamily="66" charset="0"/>
              </a:rPr>
              <a:t>Activities</a:t>
            </a:r>
            <a:endParaRPr lang="en-US" sz="4000" dirty="0">
              <a:latin typeface="Lucida Calligraphy" pitchFamily="66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600" dirty="0" smtClean="0"/>
              <a:t>Here at Paradise Resorts, we offer a variety of activities for all ages. Parasailing, horseback riding, kayaking, and many more activities are provided.</a:t>
            </a:r>
          </a:p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7219">
            <a:off x="533059" y="3298152"/>
            <a:ext cx="3810000" cy="25669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5296">
            <a:off x="4429328" y="623632"/>
            <a:ext cx="3578083" cy="27477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6764">
            <a:off x="4458700" y="3775602"/>
            <a:ext cx="4572175" cy="2286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62324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381000"/>
            <a:ext cx="2212848" cy="1582621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Lucida Calligraphy" pitchFamily="66" charset="0"/>
              </a:rPr>
              <a:t>Restaurants and Bars</a:t>
            </a:r>
            <a:endParaRPr lang="en-US" sz="2400" dirty="0">
              <a:latin typeface="Lucida Calligraphy" pitchFamily="66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533400" y="2362200"/>
            <a:ext cx="2209800" cy="2179320"/>
          </a:xfrm>
        </p:spPr>
        <p:txBody>
          <a:bodyPr/>
          <a:lstStyle/>
          <a:p>
            <a:r>
              <a:rPr lang="en-US" dirty="0" smtClean="0"/>
              <a:t>The Resort has a </a:t>
            </a:r>
            <a:r>
              <a:rPr lang="en-US" b="1" dirty="0" smtClean="0"/>
              <a:t>five-star</a:t>
            </a:r>
            <a:r>
              <a:rPr lang="en-US" dirty="0" smtClean="0"/>
              <a:t> restaurant right on the coast. After your meal, you can enjoy a nice swim in the luxurious pool in the front of the restaurant.</a:t>
            </a:r>
            <a:endParaRPr lang="en-US" dirty="0"/>
          </a:p>
          <a:p>
            <a:r>
              <a:rPr lang="en-US" dirty="0" smtClean="0"/>
              <a:t>You can enjoy delicious exotic foods.</a:t>
            </a:r>
          </a:p>
          <a:p>
            <a:r>
              <a:rPr lang="en-US" dirty="0" smtClean="0"/>
              <a:t>All meals are included in your over-all price.</a:t>
            </a:r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9" r="137" b="25992"/>
          <a:stretch/>
        </p:blipFill>
        <p:spPr>
          <a:xfrm rot="20928738">
            <a:off x="3215526" y="874315"/>
            <a:ext cx="3796634" cy="2884182"/>
          </a:xfrm>
        </p:spPr>
      </p:pic>
      <p:pic>
        <p:nvPicPr>
          <p:cNvPr id="1026" name="Picture 2" descr="http://www.caymanactivityguide.com/Dining/CrackedConch/Macabu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7729">
            <a:off x="5161988" y="3416647"/>
            <a:ext cx="3460778" cy="261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828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45553" y="685800"/>
            <a:ext cx="8305800" cy="1143000"/>
          </a:xfrm>
        </p:spPr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Waters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6362">
            <a:off x="5943600" y="1066800"/>
            <a:ext cx="2304762" cy="198095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</p:spPr>
      </p:pic>
      <p:pic>
        <p:nvPicPr>
          <p:cNvPr id="2050" name="Picture 2" descr="http://img2.photographersdirect.com/img/19309/wm/pd205685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861"/>
          <a:stretch/>
        </p:blipFill>
        <p:spPr bwMode="auto">
          <a:xfrm rot="20806889">
            <a:off x="212652" y="2434709"/>
            <a:ext cx="3276600" cy="2368902"/>
          </a:xfrm>
          <a:prstGeom prst="roundRect">
            <a:avLst>
              <a:gd name="adj" fmla="val 3168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AutoShape 4" descr="data:image/jpeg;base64,/9j/4AAQSkZJRgABAQAAAQABAAD/2wCEAAkGBhMSERQUExQUFRUWGBgXFxgYFxgVFxgXFxYVFhcYGBcYHSYeHBkjGRUYHy8gIycpLCwsFx4xNTAqNSYrLCkBCQoKDgwOGg8PGikkHB8sLCwpKSwpLCksKSkpKSwpKSwpLCwsKSkpKSwpKSkpKSwsKSwpLCkpLCwsLCwpLyk1Kf/AABEIAMIBAwMBIgACEQEDEQH/xAAbAAABBQEBAAAAAAAAAAAAAAADAAECBAUGB//EAEUQAAECBAQEAgcFBQcCBwAAAAECEQADITEEEkFRBWFxgSKRBhMyobHB0RVCUuHwFCNikvEHU3KCorLCFjMkQ2ODk9Li/8QAGQEAAwEBAQAAAAAAAAAAAAAAAAECAwQF/8QAKBEAAgIBBAMAAgEFAQAAAAAAAAECEQMSEyExBEFRMmEUQoGRocEi/9oADAMBAAIRAxEAPwDsMTgBLD5wQ5DMQdf08VymIYnElXT+v1hpMyPRinXJ47mrpCKYbLGxw2SmpPmbAc+cXuGYeUJjliGJqKbbc4mWWvRpHG3XJzTRNKOUdJxHFS1qZSQQLaFhpFOTjZaLIDu9XIbSJWRtdFaEn2Zg4eopzBJZ2dtYBiMEUliCOojpJPEi1cuUVD78hFlCRPBUUOA/ioHid2Uey9uMumcUrCwKZhSNI9ARJlSglACc5s7EvFXHzkCi8qiK2hryW30J+Mq7OFm4IgAkEA2pfpFdciOtxc9E1XuagaM/E8LABOYU0rG8c30554F/Sc2qXECmNKbIiuqTHQpHG4NFIphimLRkxBSIrUTyVimIFMHUmIkRQtQAoiBRFgpiJTDsdlcoiBRFkpiBTDHZXKYiUxYKIgUQ7EAKYiUwcoiJTDsLAlERKIPliJTCHYAoiBTFgpiJTAPUVymIFMWCmBqEIpSA5YaCNCgsrUeofsbmkEHDlDQjtHQ4BUuWkUdT1JFe0PisaVEUDR47zO6SO5YI1bZky5LJFS8GShIT94q8gItmWlgchY84IZ6RRKSNLROs0UKMNbmLfCeHiYs53YV68otTEAvUvyHuieBxIlO7k/rSKlNtcCjBKXJfGCw6C5AfnWBTuLSUeFNEgvSz3ipjeIhaTf4xlDCpJcqIHSMlBv8AI2c6/EvonGarMLhxU71o8U8Zw+YSaE9DBcO3sAuL7QCdjik0q29PnFpO+DOTVclEcMmsVNlA/F4fJ4qTSqxPvjTnz5swVLJ2enlGcuSXa8dUG32ck4pfjZWLwNSYsmUYgqXGykjFxZVKYEpMWyiIFEVZm4lNSIgURcMuIFEUpEOBUKYiRFpSIGpEVZFFYphiiDlMQIh2AEpiBTBymIlMOwsBliJTBymIEQWFgSmIlMGIiBEFlASmIlMGKYgRDsAChA1CDqTA1JgsaAtDQTLChDs9saGKBBjI2+sQ9TzjwbR7NA8sMRzhygxAuIoVjhxYxBYJvWG9ZC9dFchaBqlQFciLfrBsYYpcPYO1YepoKTKIlkWpAVyouqIrUUgahR9N4tSZLiioxEDWmLJiBQdoqyaRVywNaYuKkHY+UDVJO0NSJcSkpEDKIumVDDCk2EXrI0FYYMkOGi9hvR9wFLUEg6anfvAZmDZ3IptXtDETFUzHziXJvplKCXaA4/AoEwIQ72rEp3AwhJK1AHSALRlU4PiBvrEcViFr9ou0VcuKZDUOW1yUpssOWLjeAqTFpUqBlEdCkcjgViIiRFgy4j6qK1EaSsUxEpi99nr/AAnyOtohjJISWGgr9YNaug22lZSKYgRBymBqTF2QBIiChBVCIGCxglCBkQYiIlEFl0BaFBCiFCsKPV1Tju3f84YTlbxxCRNTacsdVH5mJnFTv79XmI4Nn9nX/JXw7cTzy84RxIHtFPcgRwn7bN/v1fzD6xVXhcxcqc6klz3h7H1iflL0j0U4pNKprao90S9YNY81/YBuN4sy581AATNWALDMpuggeFemC8v6jv1zRRgDWr6iMzi/pHKlshUxCG+65Ue4ALd45j9qnf30z+ZcUDwkGtH1ofiYI4ku2N+VfSOtlcVlzj4ZstZGgLeQMFncdkpH7ybLGXTMCfIVMcR9jJ2EN9ip2HlFPHF+yV5DXo3539oGHSoZUTFB6qygN0BLn3Q3Ef7SZSaSgqYWreWkdyHfoO8c2rhCdvdAlcITtFbMRfy2i5P/ALUMQXaXKA09s5f9VfdGVi/TzFTDRSUClEpGnNTkxP7GToB5RBXBk7CLWOKE/LXuyY9PcVR1I/kFfKNDDf2jKp62WCN0Eg/yl/jGUeEjSIK4QNoHjTGvJj+ztsD6V4eZ7MwAnRXhPvoexi+ZkebK4QPwwaVLmIDIWtIGgUoDyhbSD+TE7ucnY/OATeIy5f8A3FoT1IHueOKnCaqqpiz1WqKh4dX8xD2xLPE7mZxySbTZVf40/WCDEBQdwociCPdHAHhgO8PLwWQulSknkWh7Ynmi/Z3pWDDCcxsPKOKlzZqS4mzH5l/jSHE+dmf1y3608re6HoJ3F9O5XxOYzAsDyiislRJN+QjmvtDEf3h/lR9IQ4niRaZ/oT9IFCuhOertnQrlkQJSTGCriWI/GD/kTDfamI/En+QRZFL6jcMuI+r3jE+1sRuj+X84b7XxH/p/yn6whpftG2qUOsQzd4xTxjEbS/5T/wDaIHi8/aX5K+sBdftGySdhCjEPF520vyV9YUHA6f1Hov7Mxb1E/wD+Mj4W7xXmYmUD4krB5pY6GzbEecdzIXPlS/WVmgkqDKfw1ynMr2fCATRnIDCOdlcdnpnNMM1OeWRLSQVrJzeGZl5nS9KkxwKbZtkhGNW+/wBGGviEhNGU9j4QCIX2th2dl9WA+ca6sdOCVFUtXrVlAUTLQsEs+VRbwKPiBcFhZ6RTV6SS5aCiZLklDAIyJBGUVAVmAJIJPtMCS/S9T+HP13JL+xTmcckCmRb7MB51iA45K0Qv3fF4NKxUha0mXLCikpZ0hN8yQAlIUFaKs7k1LCJypCZ80rTJlgKS0wqdKEveYmX905Qpg531g1peiEpvqS/wVf8AqaV/dKP+YfSGV6TS/wC7V5g/KNrDcKSmXMUZaUk2S6UhIW4lhRID0KiXvk2IMc5xPguQIAQHWaLclAGYoS5FKkE5jytBGUWPIs0Fd/6Cn0nl6y1eYMOfSKT+BXkk/OKuJ4egL9nLLV/2y75hYKqaOSL94y8VMTmLA+ezjXtGiSZhLLkjxZuDj8nZXkPkYS+MyP4vL8454hgksaufe2o703ERcau365Q6I35+6N08alGxUP8AL+cRPE5W5/ljDATufKGBEOxPLJm4cdK/Ef5TDHHSvxf6TGGT5QiBzgti3GbZxcr8fuMRVj5O/wDpP0jFzQiYNTDW/hqnFytz/LDTMXKOp8jGSFdYRmfqkGpj1M0TiZeh9xiJnS/xe4xneth88PWwtl5UyVufIxETZf4m7GKBXCzwbjA0s8v8Sff84fwH7yfOMsq5Q2aHuMKNT1QOo90P+zRlFQ2hng3B1ZqLw/KBqwxjOz9YiV9fOHuFJF84cxAyDFEqPOGJOrwtwui7kHLzENFEtCg3B0e74bB4iVQhSqHKihGZiQpyamoFKADUiISPRlKVJmz1LUU1SlRSFKUHVeyUX8L87CNPBcQnE+IJCUpOoJUqrWskBqlrQJOKClJXNOdaEqICQwuPEE1dRFBsL8vMtntaIOv+kcVhpqsOrIjICEllH1boHjV4Uhwa5SzE5QdaZfA/RCXmT6whZllwU0QxcpFQ5JKjypqzRtzOGTp7lazKBIbIa5UsWL2c9xTnF08MaX6tHgAzMb1UCApgQ7X002oKTXCG8MZPU1dFBUuRJGWWhGZZyOAEuCVMAbAJCfIawJeCkypTIYZD40s2YEOlDUZ84bbMX1aqMMZSkpmjNkFCW8TEp5sDmb/3V7RPIXWoE+O5a6lAoSbe1lMxdqDINBCHf6KvE8Sg4ZRWgKUhSXSCSPXzCEoSki6QhtCWUNaxw+NmJCZ8xJfOsBFgKlZUpstnBZmsekdli+EzFqEuSkJQElaWFpnjRLN6Dx5+oTs5SP7OwDKKlhkLGZJBCSkAOE1Jqxruo2tGsZqJw5sWTJLhdHHTZeZXsqaUgpUGBTVsyUpUSQt1u9TmWkMGY5nFpYTMKAB4QlKiCS62qf4TUgh28Olh6NhfRmaFJBSEqmLXMWsEEJZRWBTdWRgG/wC32jh5nAFCaZZJJzEMKqUoEsW51NfnGscnJx58M4pcdmbhVAAhbqSakfeGUEjKo2eoPSKy8OyiG9k1YgihahF46T9gAOSYFpyrQEunK4Jq4f2QEmxuq8U8bhEhf7tJCQpqspZYmtGPekWpnK8cq5McSCATUW9+/b4QyZILvsWbenOOhwfo+tfgTLJyklS8i7D7tKdddoBxT0dmSasyQGJO9yKairh6bw9wHiyab9GTh+GLUHAJG9Wfc9nhsTw5SA7gjcEcufOOj9GOHKWSWWEsSVABSRlQTmykOSHoA2g1jV4t6NZQ4OZLLVYJAlgPUPQg8qERLy06NY4JyhqR5+ZcN6mkbOJ4OoPlSWu4egvXsHG45wb0c4EmfPCJmfK5BKeur6Q3krkxUJuWkx08LJGYClNDr+ZFOcQn4EpLEVZ+zP8ACPXpvonJEgyhLAIUmoBzEgltTRydfgIyZnorJmqnKUF5kpzChALh7BqAuGGxjNZ0d0vCyLpnl/q4Spcb3E+BKljNlISosDoVXIbYVHUCNTD/ANny1y0rMxAKikZQCQBqcwoVWtvGm4jmjiySdJcnFeqO8JSI7rEf2YTUgtMSTZq37DpSMDGeimIlKyqQbO4ZmZ6uaUOsCyRfRU8WWH5Iw/V7vCKYKuXEchirMtQMphEQZSC/OIolElgCbnsLwrHYpWGKqC7P+XWGRhCQ5YBr3t06xZBIdILBJLmutNOYgc/GJdYAJBDJJZOoLkJo7v5wWUitNl5T+q8+kRMunOrjpCUqlKwROJysQ+YUBuAC+hHOCy0CTJh4hmP6eFBqQcnr2H9IQKTPEBer9LfONGR6SIoQEpDFyoOo7Nf4xwQ40pB8CGq9QCr+ZQLdoF9qTlVWaczXsDXuBHO8R3ryWj0NfpHMmKHqxR2To5cVI21jXx+LyyQ5agetOdWrHkmD9KFypktRIZKg4tmGoJFSI6TF+ncuclvUzHcAeINzv8SIiWNpm8PITTtnU8KlqmGq2QDrUkNQVFg5joJcqWkNRhZ/i8eUSPTqaCwCUpDsLl9ADTZnYxro9OgMKHT+9NGcl71c6dffClF2Xjz40juk8XljNYBNTXaOZxHpYPWKBJNfC2mUuRXePOsRxqfMWokhL3Acjoz2guAUZivGpKbso2oHrX4Q9uuzCflyfEUdxN9K1gHK1O2tbal9YscM4xLQPXEArW6XIqwrfZyfdtHB4DGpdWchIFR94n9UiyviiFBKUPS5+7U0bmYNJC8iXbO6n8YlqUgqAUKGta3PvjS+1JPtFCXFiUgaRx+E4ahKUPNBXMoEvQOOWv0ixjsP6oIlqUl3zZfv5XuQNDQVpaJpHUsjrU0dTiuOAJYslyewHLzgmHxCFi/hYAjTnT9Wji5xUoFQPtKZjZIDv8to6QtKkclJPiAqaBmHRrxLVGkcjkbmBlykoZCUpBegAHUxWxipKAxSkAjzsA5ubARzWG4ipNA9xzcW+Pzir6T8UYIAJrU20cU3haeQlljGNmrjsZKKDLSlIBuwbkKDl8oLwPh8hKQauljoAX/hEcTL4ipS8xuXfyLP2gp4upIoWLBo00ujlWeDepo9JxWJSQCm4VTmQC/xjmsS7TVKJJWop6JuEp2DEDtGBg+OKBLlRASQnQkkCrX0gB466SOb21o8KMKLl5EJKzrJCE+rcsRQsaihp5QXC42WAlKQAEuWFBUABv1pHLjjpyVYXAbkdO4il9qssEKIYvQ1IFx8orQxPPFUz0GdjgEeHUk36fQRjYzGhaVg1zbnQEdv6RhS+KnmQ1TzIcM2v0MNMWVJUoZqdAOQ90JRoqWZSXBWm+jSFq8BPiuHAaojf4P6BS2zupLKoLJNi+7aRi4PGsoA0a525freNv8A61CUEA1SC23QxcnL0YY4YO5Ir8U9EpQWEpDg/eJBLsXJfm1qxyOLwPqipRASSGZIGV3S5IJbKK0+UaWI9I1qqQXv8ooL4ypScigFAFwG1OpOsUrrk5szxPmPBgTiXt4rVGpZr2MUFoLsf6Rr4mQdj5adIDicKlSQpNSL6fSKs44umZ6hs52hkYdTEn41/OLgwKlVBNL7wMy2qQdmt/WGXq9FdOGV+H3H6QoPlI+97oUFhqZ1R4kkAgAJFKS0gW3USVe+KawpdhTU2hitQP3U8zVR6P8AOCS0kgZio7OWFenwgNnyU18PQNQ/L5mD4eWS4Dn3DztBps9KSwFRqS/usIcTVGr0607nX3wWBn4lcyW+RIF6hia0v9IzvXrq6jvuzUjopsoACqS5qTYd2+A84y+IYZS1MlSSBs4F+YDw4yTHz7M84wAUdzz+P5RNXEBQnao0fUtWnaJ/Yqm8RY9oYcBWR4WMV/5HwRPFQTUUpYNYNSv0hKxyRYkPemnOEOBqBYiutm8zBF8FpfszgdTEvSFoKMepBCkKUk7uxtvesGw3GVJLg5lfiVcG2YE1Jrq8UJXCFHcEQjwhbbA2ej9Il6Qs0lY2Y75yVPmUCSxaoetav7o1cV6ZYicpJWspSAPAkZUsK27e6OTGFUguKERKYSNTaJ0opTaVJnVyvSkgKLAqLkOxSFKqVHUmh2jHxfFlzFFS771HL9fnFPCZinfnrDLURVh9IEkgcm1TNiRjEIy5lnKQcxASSL0a+w76tFPFcUKlEyxlS1HYl215O/ujJXPFeURw2JZTEUPuh0TSL0zic4AstXV605xpcC4iubNloUpSlKIBcPQE0G462aM9SQRSKHrCmoJBBoRQjuIVWJI9J9IeHSZMuWKglW+ahqAKXo3by5vF42WJvqk/dJ8VC5YEHkDWOfmcTmLbOtS2FHVmalL20pDFdQSAWADWB3dq1r5wKNdmmRqT4RuyfSFSV5VJSEhwbhVGJqNRlf8ArFxXpjKTJUAnxkJrVnBqHO++j8o5XELJLk3/AK+UUcTMGUDeHpTCDa4R0K/TAHw+pQQ+pVagYMaWeBK9KkuGlMH/ABF28o5grgZVFaEVt32dafTFIcCUCLe0RTyMAHpZLDtJPeZruwTUco5YmIkwaEUsEWdpL9N0H25AUnYLII6KIPwivM9L0FwJJAq37xy3UpvzjkjCBg0IrYidhJ9LpQZ5SqULLAcdkwLF+kUhSnTKW3NYJ8srRygMHlSyq2nSDQiJePBHRj0jlD7qvJJ+cKMJPCppqEkjk0PCpEbGL6dvK8LZQCp9szefhECmAqJzKPYuT3sBDTMSAopR4mcOLHmBWnOEkFg5A5AOT3MKzMmJYAokAbnxE9BqYjMxJsCR1v1Av7n5wy1hnJLfH6nv9IF7IcpKXsSzkdLwrHQQc2A3fxdzX9aQ/rh0/Vhcn9WiIUVF22anlSwiUsBJJU9CzCjmzO0JsKJolOCTbuAegvzrTnBji2SMgZgRTW2unaKykFdyyXPhBc00pU9TEl1SqyaimYkgbahzEspIgiWV3pchKWA7k27xanZWSAoK3Nco5Jze0a3bzvFaUty+iQ1KByMoqaC+m0SmPQEgMGoXep7ntSEwotIQpLm+Y1cln50cntCUQVhA7GjkfeUVdtLCI4p0qqWbLlTdTEB2TYaXiE1aQVqUCWIcAv4iKJJ2oacj0hFUBxBBAFAFVYdxe70vEpWFQQWSlh7SiC1rOfkHgUtBUlLpNHqdXrrFpU8EABlEVdiz0FrAQNk0RwklEtVCWL3GvIQTG4ZKnfwu7Mx6C16F4FMmsSQHP3yQ9SdDtz6wUTgLnNbSnPrCt9j9GLN4RRwHr0MLCcDJrmy1I2jWlqJOVLVJ5vah8obEKTZzagFG3HlV+kVrZOkrfZ2UXBLt1eKmL4MtiNX23jSQxIIegAGw2rrcwb1vtFySajViNoNTQ6Oel8KUFVtbaNocEQLkuejO2p7iCYMBcxwANXNibV/WsNiMaRnIAYBnFCBsNf6QObY0jF41gMoBD5TQPW1D0jFXJJtaOxVKCpYKhnBDsbsBcbU0ihisChIcNXqGFvOKjP6HK6MH7ONzSDJ9H1KRmSQeVvKNibLGUAJcWLXD2IfnB5MoDwHQCm76jn9IrWGqRyUzAqSSCDS8KVgCbggbtHUovWgdtAXalId7kCnR67V0h7g9yRh/YBdipqOCQWPQ6wJPAi7E2vT9OI6KYQQlRahYfraD5AJYJu5G9CNWqwOnlC1sW5P6c0nggdqvsPlpFrDcNCQSAot05jUXtS94vJknM9hRmJNbUrADPAWczt8xrD1NkuUn2RVKXoHHSFBf2lOqAo7784eFbJo0ETwkMwA2Ack9T8YDNmuQ3xNewqYZUs1N8rC9HPS5aHmzwAMtzc2/QgKHnOG3pUsD2Ggh5EoAklQcbOSOpY1itIQZi70uTYdSTF+cpCUkJuRQ03q52aJbKoYTyLX0Z6d4ghQCXdg9yKk6s8CS7e8qNu0IS0kgkkja5p8BCAafNzZbsT4UA/E6n39Is+rGUJsA7mgF6ty67QM4lRV4ByDBuwbpA58gkutQcXAOZuQajwhhQoKKUjxAWBokc9iYcYgZioV2Io5tTl0hYZRUsZZdDYE0ZP4jSm+nWFIVlUQDmO4pSt/00JgGTOypK/vlTOQKBqlIOvPTSGnIaULNUgEu70BZr0h8qQfFVagG2cl6nX84FNmFShmYBAYDepNokAqpoKUkuT5ICQK/5ifz5AmLJBFMhqwN60J6Qp2I5CrgAN4RzO/ODYOwSA6ju7JAIc/nBYEAGGUAk67OILJTlQ5N77gXoNoETlzeNz/CaEwWSkqLF2IdWpJb3QMKEicA6gwqL16MkXvEVSDmzVcjNVgGNG5mGnpCSh6mxALtoHgk1SSkXLXO72blo0KwohLJOVIaxYdRudaRCbPNQPzL9bdommaQkM4LGw0s294AoFSiQObbMOVzDGWMFQ1NhmawFaPzrDYonMAOtb2297QCXMdOXcvzpuduUGw0tyqt3Ymtg4Z/KD9iJMlIS5cEeIDR/wBe+BrlhaVEh1GrCzvWkSyZgRqQX8iS46+6BZinxBQoGffcANUQAViqrAWA5k9ebfCL4As75R5nQDnURGawSSi5KWe+Vy5bQZmAfnEcTLIdzdykAuAkG2lYYUVJtyTf7z79IdCgXcnoL+W0EmJJUQA5ah5M70sO0V1TMpp0J5wxUSTNAdLODp+qQXDzfukgAhrOrQ9dLDnEJiQZYY+I1YG4HzirIUoFwLHqHhhQTGhiLgGx168xEcchwlRagbMT7XMecWyhKwoClMyna52Oz686wHDKIBSoFnprlPJ3uNDtAmFGYSfxN2P0hRcXLSSaKPRTe4ikKNLEGztcsO9fygcma5olzqSX/KIKdTMeUWwyQcxbLtUkmgHXvpCGWFJypZRAJrpYWASIqic7lyTYOPgLQL1xWbBIuSakwbDqy+JnZ8r7xNUMLOUEpSBUtWmv61hVID0SPa36MOsBlApSVmqnYDQPV4NKl6qdgHbraEAyprsWyprlDaW+OsKeQGS5DMSAxJ2Gw/OBTVlfjLgUttYAdg3aCzwEgLIDlsqXcHcq5ctXgAnNnKLISAH01NAXJ0D6coJgtbAA1owA2fU0tEJExZXmzMWJel2+6LCGkTUpJJ8QQ6muCpwA5P6pEjCTFqmTCUslOiiyQkdy3Ye+J49XgSECgJdTC9KHVqE9+UU5eHMxSQPZIdSlbC9eXT4xYxMy4Cb5mBYMCRlcaeEE9/NDIYcjVyo+yWYCut/dBzIyeJRIJrQ37k1gckgAlQBUmrVIDANY7tEcWozCCSSDYGwI+7yHLZoPYh5cwFRy0DmwD2oH0flFiZRICTcOQKgG5B3ivLlHMZaSAQXbtWsSMzUOwDNpR8x8oQwo9pZpalLObAmx5xXViQtSQa2A+jW1PnFr1jtmLBSSQ2l794Bl/dyylNcyszXYZW6XP6EABpMo1SPvZQFdTbzEB9UTMyCmVRAOoajPZqRb4RLBxCVE+BBK1szs5UzdmiivEhMxZABBNHao3pqbwewriyWIl5X0Jqz78toPJQrLVwBy+9y7bRDGJLkkgkaMzBoPPmHxAUSEgilSGqH6mBgRlB1leZlDxWbqw1baJ4uSD4kB3AflR6U3ev6NLB4oZn2BYmuhaCYuetE41PZ2IZxyIMFOwXRPBqCEqNaEO4uDcEmlwKRXmp8dHLChrcXci+sRwmJJVW5dLdv1WAicxCnNyno41G1YaXIg8uY0taifacJANQX1OzOG5wEoKsvg0qa305dDEPZBTlYu4J0DUbqGi1JmlQDkqcNlBIChW50aGIpzU5VKqCpO1Ga9bXiSFKKwwyghy1O45RWnyATRzWqgRUfxDeLGFxgDgh0pIYfwiige2tIoA0mWMxyElIuRyGY0O7QLD4jxKmEf5bEv9Ilh0qTmIqkihZn/AF5xWlmoB3Yttz5wIRKYASaeVoUCKjoqnSFDEFIyh6FRFP4Rp3gUtiO9SeX9YLMwzAFRcmrOGD1qflAppJYD8q0hjCMA5apa1YsSsGSDVgzkmg7mGklKEFSg5cpSNCzOX7iBGatSQACSS9B5fowmMN6wZco0Pn+X1h8CkZ61L1GnflE8Hw9ZVlZzY7DXxKsGia/CJmQuXZxVKQ+psVmlA9zE/odAp04ZglgQPERZz/F2akRTOzVIzM7k0SCaAAClG+gh8QpCQEklSyHURYGrAn42rDJSVEABgDQaB+vxMHAMLIdiog0oHokOCxL3saatClS2V4TnsHqb8tYAvG5lKlD2MwL6uHD9KnzgiT6sol3sp71UAUv2PvMKgEJziYsFgGDDmX00AB5Q6ZbgzALpZLfi6f4XMOkAFSXCgpNEg1uCHNg1vOHlzsiCgEHxO/3UBQ+6TdbtXSu5hAClDx1UlIYBRJ1YO2ptpB5ZSC6gchSksKEuWSU99NoGqSgOVVIZwRlLufCQdekSmnMWAy2Ju9nber17C0MZaRLJ/eUCqvs2Vg7mtS3aIyZKQGcKyg9HVdtzQ8qQIyClKWclVW3qQKDpaCSkZ5K8oDhSQWsFEn3EDzAiQoiucEqVmUCopoLs7a7ttSLapAy1NSCQHZgQKdCPhGWSlKylsxBbMbBrtyprFyVMzKddWevy8odDC5x6pIRQ178/P4QH1BJUW+6+nf6xXknMoBmB20B0izKJShStQQkW1cEl7lhC6F2NKmUUTX1aeT1LDsHiGHxIAGZyFOCX6MYEJtdybg1eIEtU1Dlhs8OgHM0S1ABI2IrvrGnicUlWniLg7WBS2w0aMuaAoUvz0+sEkyyWBqXDg7DbtA1YAkTWGUCuY/CJqLpU4bV+Y0rEfWPNfQnW7WYmJGU3iAdLtQ9YYgSsSpLKUkLSoMobgH+EuIKghIGVVBptW8VGLkUvcfMGLipGqRVLON6U7GGA81KkZ0tswa4u40Yxmok0KmZ35RpTASlL7uGo2wO5PyPSAlDlSVMlqgbHbkPdAgohhZgWnIR7Vtswt0POK0qSo6UqL1+sW8AyVFgTQkaMWhjNzAlVCXq2rb9rw7+AAykUY+8woqtzH8xHueFFi4CE+HuYlLFfKHhQDZKaok1Lsacq6RpYItLWRQ2cUhQoiX4h7IcTWRLlgEsXJ5l7mISVH1YrYqI65Lw8KEivhVwY/dnqv/aiEhZa5uP+UKFDYkAl+32Ma+HH7xXJm8oUKFIRRTQpIpf/AHRawtFJbme4BY9YUKEBCUokB60JrWrRdI/eI/w/8DChQMr2LAh0Tibun/lAOEnw4j/Cn/eIUKJ+jXorTx/4ib/iV8YsoPh7CFCin0L2KXdPUQpReZOGn/6H1MKFAAB/Geh+canFA0tQFB4DSlWvChQMEZsgVPT5iGk+0e3+4Q8KGIlih+8V/j+kTWP3av8AEP8AlChQhFCao5T/AI4NrK5sDzG3SFChjCTCyZgFm/5pgcsuQ9XZ3q9NYaFB7D0WMR/5XMF+dDeKcw+Dz+MKFABVBhQoUMR//9k=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6" descr="data:image/jpeg;base64,/9j/4AAQSkZJRgABAQAAAQABAAD/2wCEAAkGBhMSERQUExQUFRUWGBgXFxgYFxgVFxgXFxYVFhcYGBcYHSYeHBkjGRUYHy8gIycpLCwsFx4xNTAqNSYrLCkBCQoKDgwOGg8PGikkHB8sLCwpKSwpLCksKSkpKSwpKSwpLCwsKSkpKSwpKSkpKSwsKSwpLCkpLCwsLCwpLyk1Kf/AABEIAMIBAwMBIgACEQEDEQH/xAAbAAABBQEBAAAAAAAAAAAAAAADAAECBAUGB//EAEUQAAECBAQEAgcFBQcCBwAAAAECEQADITEEEkFRBWFxgSKRBhMyobHB0RVCUuHwFCNikvEHU3KCorLCFjMkQ2ODk9Li/8QAGQEAAwEBAQAAAAAAAAAAAAAAAAECAwQF/8QAKBEAAgIBBAMAAgEFAQAAAAAAAAECEQMSEyExBEFRMmEUQoGRocEi/9oADAMBAAIRAxEAPwDsMTgBLD5wQ5DMQdf08VymIYnElXT+v1hpMyPRinXJ47mrpCKYbLGxw2SmpPmbAc+cXuGYeUJjliGJqKbbc4mWWvRpHG3XJzTRNKOUdJxHFS1qZSQQLaFhpFOTjZaLIDu9XIbSJWRtdFaEn2Zg4eopzBJZ2dtYBiMEUliCOojpJPEi1cuUVD78hFlCRPBUUOA/ioHid2Uey9uMumcUrCwKZhSNI9ARJlSglACc5s7EvFXHzkCi8qiK2hryW30J+Mq7OFm4IgAkEA2pfpFdciOtxc9E1XuagaM/E8LABOYU0rG8c30554F/Sc2qXECmNKbIiuqTHQpHG4NFIphimLRkxBSIrUTyVimIFMHUmIkRQtQAoiBRFgpiJTDsdlcoiBRFkpiBTDHZXKYiUxYKIgUQ7EAKYiUwcoiJTDsLAlERKIPliJTCHYAoiBTFgpiJTAPUVymIFMWCmBqEIpSA5YaCNCgsrUeofsbmkEHDlDQjtHQ4BUuWkUdT1JFe0PisaVEUDR47zO6SO5YI1bZky5LJFS8GShIT94q8gItmWlgchY84IZ6RRKSNLROs0UKMNbmLfCeHiYs53YV68otTEAvUvyHuieBxIlO7k/rSKlNtcCjBKXJfGCw6C5AfnWBTuLSUeFNEgvSz3ipjeIhaTf4xlDCpJcqIHSMlBv8AI2c6/EvonGarMLhxU71o8U8Zw+YSaE9DBcO3sAuL7QCdjik0q29PnFpO+DOTVclEcMmsVNlA/F4fJ4qTSqxPvjTnz5swVLJ2enlGcuSXa8dUG32ck4pfjZWLwNSYsmUYgqXGykjFxZVKYEpMWyiIFEVZm4lNSIgURcMuIFEUpEOBUKYiRFpSIGpEVZFFYphiiDlMQIh2AEpiBTBymIlMOwsBliJTBymIEQWFgSmIlMGIiBEFlASmIlMGKYgRDsAChA1CDqTA1JgsaAtDQTLChDs9saGKBBjI2+sQ9TzjwbR7NA8sMRzhygxAuIoVjhxYxBYJvWG9ZC9dFchaBqlQFciLfrBsYYpcPYO1YepoKTKIlkWpAVyouqIrUUgahR9N4tSZLiioxEDWmLJiBQdoqyaRVywNaYuKkHY+UDVJO0NSJcSkpEDKIumVDDCk2EXrI0FYYMkOGi9hvR9wFLUEg6anfvAZmDZ3IptXtDETFUzHziXJvplKCXaA4/AoEwIQ72rEp3AwhJK1AHSALRlU4PiBvrEcViFr9ou0VcuKZDUOW1yUpssOWLjeAqTFpUqBlEdCkcjgViIiRFgy4j6qK1EaSsUxEpi99nr/AAnyOtohjJISWGgr9YNaug22lZSKYgRBymBqTF2QBIiChBVCIGCxglCBkQYiIlEFl0BaFBCiFCsKPV1Tju3f84YTlbxxCRNTacsdVH5mJnFTv79XmI4Nn9nX/JXw7cTzy84RxIHtFPcgRwn7bN/v1fzD6xVXhcxcqc6klz3h7H1iflL0j0U4pNKprao90S9YNY81/YBuN4sy581AATNWALDMpuggeFemC8v6jv1zRRgDWr6iMzi/pHKlshUxCG+65Ue4ALd45j9qnf30z+ZcUDwkGtH1ofiYI4ku2N+VfSOtlcVlzj4ZstZGgLeQMFncdkpH7ybLGXTMCfIVMcR9jJ2EN9ip2HlFPHF+yV5DXo3539oGHSoZUTFB6qygN0BLn3Q3Ef7SZSaSgqYWreWkdyHfoO8c2rhCdvdAlcITtFbMRfy2i5P/ALUMQXaXKA09s5f9VfdGVi/TzFTDRSUClEpGnNTkxP7GToB5RBXBk7CLWOKE/LXuyY9PcVR1I/kFfKNDDf2jKp62WCN0Eg/yl/jGUeEjSIK4QNoHjTGvJj+ztsD6V4eZ7MwAnRXhPvoexi+ZkebK4QPwwaVLmIDIWtIGgUoDyhbSD+TE7ucnY/OATeIy5f8A3FoT1IHueOKnCaqqpiz1WqKh4dX8xD2xLPE7mZxySbTZVf40/WCDEBQdwociCPdHAHhgO8PLwWQulSknkWh7Ynmi/Z3pWDDCcxsPKOKlzZqS4mzH5l/jSHE+dmf1y3608re6HoJ3F9O5XxOYzAsDyiislRJN+QjmvtDEf3h/lR9IQ4niRaZ/oT9IFCuhOertnQrlkQJSTGCriWI/GD/kTDfamI/En+QRZFL6jcMuI+r3jE+1sRuj+X84b7XxH/p/yn6whpftG2qUOsQzd4xTxjEbS/5T/wDaIHi8/aX5K+sBdftGySdhCjEPF520vyV9YUHA6f1Hov7Mxb1E/wD+Mj4W7xXmYmUD4krB5pY6GzbEecdzIXPlS/WVmgkqDKfw1ynMr2fCATRnIDCOdlcdnpnNMM1OeWRLSQVrJzeGZl5nS9KkxwKbZtkhGNW+/wBGGviEhNGU9j4QCIX2th2dl9WA+ca6sdOCVFUtXrVlAUTLQsEs+VRbwKPiBcFhZ6RTV6SS5aCiZLklDAIyJBGUVAVmAJIJPtMCS/S9T+HP13JL+xTmcckCmRb7MB51iA45K0Qv3fF4NKxUha0mXLCikpZ0hN8yQAlIUFaKs7k1LCJypCZ80rTJlgKS0wqdKEveYmX905Qpg531g1peiEpvqS/wVf8AqaV/dKP+YfSGV6TS/wC7V5g/KNrDcKSmXMUZaUk2S6UhIW4lhRID0KiXvk2IMc5xPguQIAQHWaLclAGYoS5FKkE5jytBGUWPIs0Fd/6Cn0nl6y1eYMOfSKT+BXkk/OKuJ4egL9nLLV/2y75hYKqaOSL94y8VMTmLA+ezjXtGiSZhLLkjxZuDj8nZXkPkYS+MyP4vL8454hgksaufe2o703ERcau365Q6I35+6N08alGxUP8AL+cRPE5W5/ljDATufKGBEOxPLJm4cdK/Ef5TDHHSvxf6TGGT5QiBzgti3GbZxcr8fuMRVj5O/wDpP0jFzQiYNTDW/hqnFytz/LDTMXKOp8jGSFdYRmfqkGpj1M0TiZeh9xiJnS/xe4xneth88PWwtl5UyVufIxETZf4m7GKBXCzwbjA0s8v8Sff84fwH7yfOMsq5Q2aHuMKNT1QOo90P+zRlFQ2hng3B1ZqLw/KBqwxjOz9YiV9fOHuFJF84cxAyDFEqPOGJOrwtwui7kHLzENFEtCg3B0e74bB4iVQhSqHKihGZiQpyamoFKADUiISPRlKVJmz1LUU1SlRSFKUHVeyUX8L87CNPBcQnE+IJCUpOoJUqrWskBqlrQJOKClJXNOdaEqICQwuPEE1dRFBsL8vMtntaIOv+kcVhpqsOrIjICEllH1boHjV4Uhwa5SzE5QdaZfA/RCXmT6whZllwU0QxcpFQ5JKjypqzRtzOGTp7lazKBIbIa5UsWL2c9xTnF08MaX6tHgAzMb1UCApgQ7X002oKTXCG8MZPU1dFBUuRJGWWhGZZyOAEuCVMAbAJCfIawJeCkypTIYZD40s2YEOlDUZ84bbMX1aqMMZSkpmjNkFCW8TEp5sDmb/3V7RPIXWoE+O5a6lAoSbe1lMxdqDINBCHf6KvE8Sg4ZRWgKUhSXSCSPXzCEoSki6QhtCWUNaxw+NmJCZ8xJfOsBFgKlZUpstnBZmsekdli+EzFqEuSkJQElaWFpnjRLN6Dx5+oTs5SP7OwDKKlhkLGZJBCSkAOE1Jqxruo2tGsZqJw5sWTJLhdHHTZeZXsqaUgpUGBTVsyUpUSQt1u9TmWkMGY5nFpYTMKAB4QlKiCS62qf4TUgh28Olh6NhfRmaFJBSEqmLXMWsEEJZRWBTdWRgG/wC32jh5nAFCaZZJJzEMKqUoEsW51NfnGscnJx58M4pcdmbhVAAhbqSakfeGUEjKo2eoPSKy8OyiG9k1YgihahF46T9gAOSYFpyrQEunK4Jq4f2QEmxuq8U8bhEhf7tJCQpqspZYmtGPekWpnK8cq5McSCATUW9+/b4QyZILvsWbenOOhwfo+tfgTLJyklS8i7D7tKdddoBxT0dmSasyQGJO9yKairh6bw9wHiyab9GTh+GLUHAJG9Wfc9nhsTw5SA7gjcEcufOOj9GOHKWSWWEsSVABSRlQTmykOSHoA2g1jV4t6NZQ4OZLLVYJAlgPUPQg8qERLy06NY4JyhqR5+ZcN6mkbOJ4OoPlSWu4egvXsHG45wb0c4EmfPCJmfK5BKeur6Q3krkxUJuWkx08LJGYClNDr+ZFOcQn4EpLEVZ+zP8ACPXpvonJEgyhLAIUmoBzEgltTRydfgIyZnorJmqnKUF5kpzChALh7BqAuGGxjNZ0d0vCyLpnl/q4Spcb3E+BKljNlISosDoVXIbYVHUCNTD/ANny1y0rMxAKikZQCQBqcwoVWtvGm4jmjiySdJcnFeqO8JSI7rEf2YTUgtMSTZq37DpSMDGeimIlKyqQbO4ZmZ6uaUOsCyRfRU8WWH5Iw/V7vCKYKuXEchirMtQMphEQZSC/OIolElgCbnsLwrHYpWGKqC7P+XWGRhCQ5YBr3t06xZBIdILBJLmutNOYgc/GJdYAJBDJJZOoLkJo7v5wWUitNl5T+q8+kRMunOrjpCUqlKwROJysQ+YUBuAC+hHOCy0CTJh4hmP6eFBqQcnr2H9IQKTPEBer9LfONGR6SIoQEpDFyoOo7Nf4xwQ40pB8CGq9QCr+ZQLdoF9qTlVWaczXsDXuBHO8R3ryWj0NfpHMmKHqxR2To5cVI21jXx+LyyQ5agetOdWrHkmD9KFypktRIZKg4tmGoJFSI6TF+ncuclvUzHcAeINzv8SIiWNpm8PITTtnU8KlqmGq2QDrUkNQVFg5joJcqWkNRhZ/i8eUSPTqaCwCUpDsLl9ADTZnYxro9OgMKHT+9NGcl71c6dffClF2Xjz40juk8XljNYBNTXaOZxHpYPWKBJNfC2mUuRXePOsRxqfMWokhL3Acjoz2guAUZivGpKbso2oHrX4Q9uuzCflyfEUdxN9K1gHK1O2tbal9YscM4xLQPXEArW6XIqwrfZyfdtHB4DGpdWchIFR94n9UiyviiFBKUPS5+7U0bmYNJC8iXbO6n8YlqUgqAUKGta3PvjS+1JPtFCXFiUgaRx+E4ahKUPNBXMoEvQOOWv0ixjsP6oIlqUl3zZfv5XuQNDQVpaJpHUsjrU0dTiuOAJYslyewHLzgmHxCFi/hYAjTnT9Wji5xUoFQPtKZjZIDv8to6QtKkclJPiAqaBmHRrxLVGkcjkbmBlykoZCUpBegAHUxWxipKAxSkAjzsA5ubARzWG4ipNA9xzcW+Pzir6T8UYIAJrU20cU3haeQlljGNmrjsZKKDLSlIBuwbkKDl8oLwPh8hKQauljoAX/hEcTL4ipS8xuXfyLP2gp4upIoWLBo00ujlWeDepo9JxWJSQCm4VTmQC/xjmsS7TVKJJWop6JuEp2DEDtGBg+OKBLlRASQnQkkCrX0gB466SOb21o8KMKLl5EJKzrJCE+rcsRQsaihp5QXC42WAlKQAEuWFBUABv1pHLjjpyVYXAbkdO4il9qssEKIYvQ1IFx8orQxPPFUz0GdjgEeHUk36fQRjYzGhaVg1zbnQEdv6RhS+KnmQ1TzIcM2v0MNMWVJUoZqdAOQ90JRoqWZSXBWm+jSFq8BPiuHAaojf4P6BS2zupLKoLJNi+7aRi4PGsoA0a525freNv8A61CUEA1SC23QxcnL0YY4YO5Ir8U9EpQWEpDg/eJBLsXJfm1qxyOLwPqipRASSGZIGV3S5IJbKK0+UaWI9I1qqQXv8ooL4ypScigFAFwG1OpOsUrrk5szxPmPBgTiXt4rVGpZr2MUFoLsf6Rr4mQdj5adIDicKlSQpNSL6fSKs44umZ6hs52hkYdTEn41/OLgwKlVBNL7wMy2qQdmt/WGXq9FdOGV+H3H6QoPlI+97oUFhqZ1R4kkAgAJFKS0gW3USVe+KawpdhTU2hitQP3U8zVR6P8AOCS0kgZio7OWFenwgNnyU18PQNQ/L5mD4eWS4Dn3DztBps9KSwFRqS/usIcTVGr0607nX3wWBn4lcyW+RIF6hia0v9IzvXrq6jvuzUjopsoACqS5qTYd2+A84y+IYZS1MlSSBs4F+YDw4yTHz7M84wAUdzz+P5RNXEBQnao0fUtWnaJ/Yqm8RY9oYcBWR4WMV/5HwRPFQTUUpYNYNSv0hKxyRYkPemnOEOBqBYiutm8zBF8FpfszgdTEvSFoKMepBCkKUk7uxtvesGw3GVJLg5lfiVcG2YE1Jrq8UJXCFHcEQjwhbbA2ej9Il6Qs0lY2Y75yVPmUCSxaoetav7o1cV6ZYicpJWspSAPAkZUsK27e6OTGFUguKERKYSNTaJ0opTaVJnVyvSkgKLAqLkOxSFKqVHUmh2jHxfFlzFFS771HL9fnFPCZinfnrDLURVh9IEkgcm1TNiRjEIy5lnKQcxASSL0a+w76tFPFcUKlEyxlS1HYl215O/ujJXPFeURw2JZTEUPuh0TSL0zic4AstXV605xpcC4iubNloUpSlKIBcPQE0G462aM9SQRSKHrCmoJBBoRQjuIVWJI9J9IeHSZMuWKglW+ahqAKXo3by5vF42WJvqk/dJ8VC5YEHkDWOfmcTmLbOtS2FHVmalL20pDFdQSAWADWB3dq1r5wKNdmmRqT4RuyfSFSV5VJSEhwbhVGJqNRlf8ArFxXpjKTJUAnxkJrVnBqHO++j8o5XELJLk3/AK+UUcTMGUDeHpTCDa4R0K/TAHw+pQQ+pVagYMaWeBK9KkuGlMH/ABF28o5grgZVFaEVt32dafTFIcCUCLe0RTyMAHpZLDtJPeZruwTUco5YmIkwaEUsEWdpL9N0H25AUnYLII6KIPwivM9L0FwJJAq37xy3UpvzjkjCBg0IrYidhJ9LpQZ5SqULLAcdkwLF+kUhSnTKW3NYJ8srRygMHlSyq2nSDQiJePBHRj0jlD7qvJJ+cKMJPCppqEkjk0PCpEbGL6dvK8LZQCp9szefhECmAqJzKPYuT3sBDTMSAopR4mcOLHmBWnOEkFg5A5AOT3MKzMmJYAokAbnxE9BqYjMxJsCR1v1Av7n5wy1hnJLfH6nv9IF7IcpKXsSzkdLwrHQQc2A3fxdzX9aQ/rh0/Vhcn9WiIUVF22anlSwiUsBJJU9CzCjmzO0JsKJolOCTbuAegvzrTnBji2SMgZgRTW2unaKykFdyyXPhBc00pU9TEl1SqyaimYkgbahzEspIgiWV3pchKWA7k27xanZWSAoK3Nco5Jze0a3bzvFaUty+iQ1KByMoqaC+m0SmPQEgMGoXep7ntSEwotIQpLm+Y1cln50cntCUQVhA7GjkfeUVdtLCI4p0qqWbLlTdTEB2TYaXiE1aQVqUCWIcAv4iKJJ2oacj0hFUBxBBAFAFVYdxe70vEpWFQQWSlh7SiC1rOfkHgUtBUlLpNHqdXrrFpU8EABlEVdiz0FrAQNk0RwklEtVCWL3GvIQTG4ZKnfwu7Mx6C16F4FMmsSQHP3yQ9SdDtz6wUTgLnNbSnPrCt9j9GLN4RRwHr0MLCcDJrmy1I2jWlqJOVLVJ5vah8obEKTZzagFG3HlV+kVrZOkrfZ2UXBLt1eKmL4MtiNX23jSQxIIegAGw2rrcwb1vtFySajViNoNTQ6Oel8KUFVtbaNocEQLkuejO2p7iCYMBcxwANXNibV/WsNiMaRnIAYBnFCBsNf6QObY0jF41gMoBD5TQPW1D0jFXJJtaOxVKCpYKhnBDsbsBcbU0ihisChIcNXqGFvOKjP6HK6MH7ONzSDJ9H1KRmSQeVvKNibLGUAJcWLXD2IfnB5MoDwHQCm76jn9IrWGqRyUzAqSSCDS8KVgCbggbtHUovWgdtAXalId7kCnR67V0h7g9yRh/YBdipqOCQWPQ6wJPAi7E2vT9OI6KYQQlRahYfraD5AJYJu5G9CNWqwOnlC1sW5P6c0nggdqvsPlpFrDcNCQSAot05jUXtS94vJknM9hRmJNbUrADPAWczt8xrD1NkuUn2RVKXoHHSFBf2lOqAo7784eFbJo0ETwkMwA2Ack9T8YDNmuQ3xNewqYZUs1N8rC9HPS5aHmzwAMtzc2/QgKHnOG3pUsD2Ggh5EoAklQcbOSOpY1itIQZi70uTYdSTF+cpCUkJuRQ03q52aJbKoYTyLX0Z6d4ghQCXdg9yKk6s8CS7e8qNu0IS0kgkkja5p8BCAafNzZbsT4UA/E6n39Is+rGUJsA7mgF6ty67QM4lRV4ByDBuwbpA58gkutQcXAOZuQajwhhQoKKUjxAWBokc9iYcYgZioV2Io5tTl0hYZRUsZZdDYE0ZP4jSm+nWFIVlUQDmO4pSt/00JgGTOypK/vlTOQKBqlIOvPTSGnIaULNUgEu70BZr0h8qQfFVagG2cl6nX84FNmFShmYBAYDepNokAqpoKUkuT5ICQK/5ifz5AmLJBFMhqwN60J6Qp2I5CrgAN4RzO/ODYOwSA6ju7JAIc/nBYEAGGUAk67OILJTlQ5N77gXoNoETlzeNz/CaEwWSkqLF2IdWpJb3QMKEicA6gwqL16MkXvEVSDmzVcjNVgGNG5mGnpCSh6mxALtoHgk1SSkXLXO72blo0KwohLJOVIaxYdRudaRCbPNQPzL9bdommaQkM4LGw0s294AoFSiQObbMOVzDGWMFQ1NhmawFaPzrDYonMAOtb2297QCXMdOXcvzpuduUGw0tyqt3Ymtg4Z/KD9iJMlIS5cEeIDR/wBe+BrlhaVEh1GrCzvWkSyZgRqQX8iS46+6BZinxBQoGffcANUQAViqrAWA5k9ebfCL4As75R5nQDnURGawSSi5KWe+Vy5bQZmAfnEcTLIdzdykAuAkG2lYYUVJtyTf7z79IdCgXcnoL+W0EmJJUQA5ah5M70sO0V1TMpp0J5wxUSTNAdLODp+qQXDzfukgAhrOrQ9dLDnEJiQZYY+I1YG4HzirIUoFwLHqHhhQTGhiLgGx168xEcchwlRagbMT7XMecWyhKwoClMyna52Oz686wHDKIBSoFnprlPJ3uNDtAmFGYSfxN2P0hRcXLSSaKPRTe4ikKNLEGztcsO9fygcma5olzqSX/KIKdTMeUWwyQcxbLtUkmgHXvpCGWFJypZRAJrpYWASIqic7lyTYOPgLQL1xWbBIuSakwbDqy+JnZ8r7xNUMLOUEpSBUtWmv61hVID0SPa36MOsBlApSVmqnYDQPV4NKl6qdgHbraEAyprsWyprlDaW+OsKeQGS5DMSAxJ2Gw/OBTVlfjLgUttYAdg3aCzwEgLIDlsqXcHcq5ctXgAnNnKLISAH01NAXJ0D6coJgtbAA1owA2fU0tEJExZXmzMWJel2+6LCGkTUpJJ8QQ6muCpwA5P6pEjCTFqmTCUslOiiyQkdy3Ye+J49XgSECgJdTC9KHVqE9+UU5eHMxSQPZIdSlbC9eXT4xYxMy4Cb5mBYMCRlcaeEE9/NDIYcjVyo+yWYCut/dBzIyeJRIJrQ37k1gckgAlQBUmrVIDANY7tEcWozCCSSDYGwI+7yHLZoPYh5cwFRy0DmwD2oH0flFiZRICTcOQKgG5B3ivLlHMZaSAQXbtWsSMzUOwDNpR8x8oQwo9pZpalLObAmx5xXViQtSQa2A+jW1PnFr1jtmLBSSQ2l794Bl/dyylNcyszXYZW6XP6EABpMo1SPvZQFdTbzEB9UTMyCmVRAOoajPZqRb4RLBxCVE+BBK1szs5UzdmiivEhMxZABBNHao3pqbwewriyWIl5X0Jqz78toPJQrLVwBy+9y7bRDGJLkkgkaMzBoPPmHxAUSEgilSGqH6mBgRlB1leZlDxWbqw1baJ4uSD4kB3AflR6U3ev6NLB4oZn2BYmuhaCYuetE41PZ2IZxyIMFOwXRPBqCEqNaEO4uDcEmlwKRXmp8dHLChrcXci+sRwmJJVW5dLdv1WAicxCnNyno41G1YaXIg8uY0taifacJANQX1OzOG5wEoKsvg0qa305dDEPZBTlYu4J0DUbqGi1JmlQDkqcNlBIChW50aGIpzU5VKqCpO1Ga9bXiSFKKwwyghy1O45RWnyATRzWqgRUfxDeLGFxgDgh0pIYfwiige2tIoA0mWMxyElIuRyGY0O7QLD4jxKmEf5bEv9Ilh0qTmIqkihZn/AF5xWlmoB3Yttz5wIRKYASaeVoUCKjoqnSFDEFIyh6FRFP4Rp3gUtiO9SeX9YLMwzAFRcmrOGD1qflAppJYD8q0hjCMA5apa1YsSsGSDVgzkmg7mGklKEFSg5cpSNCzOX7iBGatSQACSS9B5fowmMN6wZco0Pn+X1h8CkZ61L1GnflE8Hw9ZVlZzY7DXxKsGia/CJmQuXZxVKQ+psVmlA9zE/odAp04ZglgQPERZz/F2akRTOzVIzM7k0SCaAAClG+gh8QpCQEklSyHURYGrAn42rDJSVEABgDQaB+vxMHAMLIdiog0oHokOCxL3saatClS2V4TnsHqb8tYAvG5lKlD2MwL6uHD9KnzgiT6sol3sp71UAUv2PvMKgEJziYsFgGDDmX00AB5Q6ZbgzALpZLfi6f4XMOkAFSXCgpNEg1uCHNg1vOHlzsiCgEHxO/3UBQ+6TdbtXSu5hAClDx1UlIYBRJ1YO2ptpB5ZSC6gchSksKEuWSU99NoGqSgOVVIZwRlLufCQdekSmnMWAy2Ju9nber17C0MZaRLJ/eUCqvs2Vg7mtS3aIyZKQGcKyg9HVdtzQ8qQIyClKWclVW3qQKDpaCSkZ5K8oDhSQWsFEn3EDzAiQoiucEqVmUCopoLs7a7ttSLapAy1NSCQHZgQKdCPhGWSlKylsxBbMbBrtyprFyVMzKddWevy8odDC5x6pIRQ178/P4QH1BJUW+6+nf6xXknMoBmB20B0izKJShStQQkW1cEl7lhC6F2NKmUUTX1aeT1LDsHiGHxIAGZyFOCX6MYEJtdybg1eIEtU1Dlhs8OgHM0S1ABI2IrvrGnicUlWniLg7WBS2w0aMuaAoUvz0+sEkyyWBqXDg7DbtA1YAkTWGUCuY/CJqLpU4bV+Y0rEfWPNfQnW7WYmJGU3iAdLtQ9YYgSsSpLKUkLSoMobgH+EuIKghIGVVBptW8VGLkUvcfMGLipGqRVLON6U7GGA81KkZ0tswa4u40Yxmok0KmZ35RpTASlL7uGo2wO5PyPSAlDlSVMlqgbHbkPdAgohhZgWnIR7Vtswt0POK0qSo6UqL1+sW8AyVFgTQkaMWhjNzAlVCXq2rb9rw7+AAykUY+8woqtzH8xHueFFi4CE+HuYlLFfKHhQDZKaok1Lsacq6RpYItLWRQ2cUhQoiX4h7IcTWRLlgEsXJ5l7mISVH1YrYqI65Lw8KEivhVwY/dnqv/aiEhZa5uP+UKFDYkAl+32Ma+HH7xXJm8oUKFIRRTQpIpf/AHRawtFJbme4BY9YUKEBCUokB60JrWrRdI/eI/w/8DChQMr2LAh0Tibun/lAOEnw4j/Cn/eIUKJ+jXorTx/4ib/iV8YsoPh7CFCin0L2KXdPUQpReZOGn/6H1MKFAAB/Geh+canFA0tQFB4DSlWvChQMEZsgVPT5iGk+0e3+4Q8KGIlih+8V/j+kTWP3av8AEP8AlChQhFCao5T/AI4NrK5sDzG3SFChjCTCyZgFm/5pgcsuQ9XZ3q9NYaFB7D0WMR/5XMF+dDeKcw+Dz+MKFABVBhQoUMR//9k="/>
          <p:cNvSpPr>
            <a:spLocks noChangeAspect="1" noChangeArrowheads="1"/>
          </p:cNvSpPr>
          <p:nvPr/>
        </p:nvSpPr>
        <p:spPr bwMode="auto">
          <a:xfrm>
            <a:off x="215900" y="-7445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www.beach-backgrounds.com/tropical-images/crystal-clear-tropic-wallpaper-1920x12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6" b="20523"/>
          <a:stretch/>
        </p:blipFill>
        <p:spPr bwMode="auto">
          <a:xfrm>
            <a:off x="3919539" y="3479915"/>
            <a:ext cx="4670425" cy="31946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21251162">
            <a:off x="3347304" y="2230469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Paradise Resorts is known for many things but one of the main ones is the beautiful crystal clear water.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20915324">
            <a:off x="687810" y="4895793"/>
            <a:ext cx="3107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waters also contain one of the prettiest and rarest ocean life in the world. However, they are not dangerous so the water is safe at all times.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83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lephant" pitchFamily="18" charset="0"/>
              </a:rPr>
              <a:t>The Condos</a:t>
            </a:r>
            <a:endParaRPr lang="en-US" dirty="0">
              <a:latin typeface="Elephan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Vacation Suites                                 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Honeymoon Suites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6844">
            <a:off x="162287" y="2554389"/>
            <a:ext cx="3030292" cy="2024303"/>
          </a:xfrm>
        </p:spPr>
      </p:pic>
      <p:sp>
        <p:nvSpPr>
          <p:cNvPr id="6" name="AutoShape 2" descr="data:image/jpeg;base64,/9j/4AAQSkZJRgABAQAAAQABAAD/2wBDAAkGBwgHBgkIBwgKCgkLDRYPDQwMDRsUFRAWIB0iIiAdHx8kKDQsJCYxJx8fLT0tMTU3Ojo6Iys/RD84QzQ5Ojf/2wBDAQoKCg0MDRoPDxo3JR8lNzc3Nzc3Nzc3Nzc3Nzc3Nzc3Nzc3Nzc3Nzc3Nzc3Nzc3Nzc3Nzc3Nzc3Nzc3Nzc3Nzf/wAARCACEAMUDASIAAhEBAxEB/8QAHAAAAQUBAQEAAAAAAAAAAAAABgACAwQFBwEI/8QARRAAAgEDAwIDBAYHAwsFAAAAAQIDAAQRBRIhMUEGE1EiYXGBFDKRobHBBxUjQmKS0SRS8BYzU3Jzk6Kys8LhJTRDY/H/xAAZAQADAQEBAAAAAAAAAAAAAAABAgMABAX/xAAjEQACAgICAgMBAQEAAAAAAAAAAQIRAyESMRMiBDJBUTNC/9oADAMBAAIRAxEAPwDFvozFdEY60o0GKva8m3UcH+4KgiXjmvOapnWuhqx5BI7VPDFlKoNPOb2WOOK8kRIwSLS188ryeWGQcfOnJqcUK4kvUjYdRd2c1v8Akw++q+KTVo3JLTLrQZPApywEDaDUdvqMM/Md3p8p6Yiu1/7sVa8yUjK28je6PbJn+QmleKSDyRB5W081XmjOScd6nmvI4jmdJIv9rGyH/iAqKK9hnOEkjbOeA4NJxaDaZVZOvFRFWwcHitNo8g+zj41XdVQEH0oNBM0gl1HfNXkTg57DNQNH7aEdT1rThhJXp1FZIVlcqdoC9c1LErhSD0DA1fitNq8jNWUthjJHSm4itlOFNqAf4FeFAGBPpV9ocngde1RywkcbT9lagFNAd+T0FNmUbenerL+XBnzXVD6McfdWZfataxERqHlfOcItYxYRM4r1ouvFUbG+mnugjwGEYyN3U9a20tmdQc5GOc0smkNFWYN3c28ErIz5YdVFUZdTTBESEn3jFLWLYtq82z3fhT4dPBXLkClckjKJQa4ndwAwUE9BzVi6tlWJnd3kbHBZuB8qsGxQOuOeRUupxbLOXpkL+dGMrA1QPAHHB+NKvT7OBSptmoPPEi51Ee9fzqugHl85BAqfxFIjX8eGH1PzqsrEpxTy7NF6Nj9HWV8W3WCR/Yz/AMwrqasHXEoEgPZhmuS+CJ2h8XSAD61m/wBzLXRVvT3Q1341cUcuV+xbu9D0e9Ui70yzmyMHfArA/dWJe/o48IXi+1odrG2eDCXi/wCUitZLxT13D5U9b5B0cH40/ETkCWs+ANH07R7u4spNRieKJmjT6bIyZx3BJzQZ4J8MzeIIr7/1OW18koFxBHKrbt2chh7h9tdV1+7WXQ75NwP7BunwoL/RNKq2mqK5x7cZz/NS1sopejKWreCdV0zTLq4TUNPuxBE0m36AYHbAzwY3Az8eKxYFCz3Fu7OfK2cs2T7USMefixrqniNon0DUdp9r6M+Bnr7JrlcSBNVvEXOwLCBn0EKD8ql8iCUdDYJts8KDz06USabZGUEIjPgZIUZxQ7j+0qKN/CWfNfGNxi7/ABFcmONui+R0rKrWwXja2fhUbIEHtH5UaOpcDgYAweOtQG3tyCXhUkjuoNdPi/hz8wUiRGYAE7jwKy/EX0i1WERSugfO4KcZ6Ue6dplpcXjKIlUqu4YGO9B/6Qk8jUREuQgIGCMc4PNc+VOLovBqSsDIYi85AGSTzWj9CdRkJinaDEJNSjU49psc10i78LqB+zdduMY2mlhBy2LKVHONFsJL7XrS25xLJtYj4E/lXQrrw4bLTZ5SPaSJiDnuAaoaVpn6t8QWMzkEGQnhTxhG/rRL4l1O3fQ70EBsRNx8qTNCKW+ymKUvxaOEvOx1CQM2XzySa0oizAH8KynTfqsjgezuyKILaPcoIXioT0h12QrlriMc8sOPnTvEaBbGY8dh94qxHCBcxDvvFReJxjTZSeu9fxqmLoSfYHUq9IOaVVAE+qll1afdzycZPu/rUVpdO7yQSqUniOJB8Kdr77NRYEZwTmoExcao9wko3FAHB4ydvNM1TZGDcWWLPWzoniCK7SISkwshRjjKlhn58ffXVtNvodQtIru3B8qUAoT3/wAdK4Zql/NDqrPBLtBiMX1AQVYAkcjvx9grotz4rtrTQ7S302SCS7MSxFYMbYWAAPA9/QfPmuzFkSjtkc23YfKUcbUAJ9a82gHoPsoc8Lb7PTFa4mMk87GWQls8kYx91biamFGDtI7dK6U21ZHQ3V0DaRegAf5h/wAKDP0TgSR6opHeIj/ioj1bUc21zFHLCAYX3K2Cx4PAGaC/0Y3klvLflZIljPlhw45I9rp76m2+RaP0Z0PVoVOmXY25HlN+Fc3aMC/umHUrFn/dJR/qmpIdMulXlmiYAYzzigJXDXUzDoUi/wCklJ8i+Oxvj9lXZm6FHngnDXbKQMCE/iKB+tyu1ecd680rx4NF1ASXMEaQsNjNlmIGRnGB14rmxRadl8r1R2ghB+6KgdkBwFXGO9COh+LdQ1tpHtrS28hTzuLBtuev2VvNOxHI7eldKkmc7TRbEqwszxAKdhywoA8dsZil27k75MfDC/8AmiqaZgHj7spPpQT40dv1REQCQsjH62OwrmzRjfIrCdRoy/C1xE+vRxbsMGBweK7JfXMFtGn0meOIyNtTc+N7eg9a+frK4ntrm2uV2Awoh3Acvz1H2c+tHem6r+vtc/XF+yqtuP7NbFshAOnzJOSfdilxTSVCz2FXiW3EKWsueUl7H+Fqxbq5E0TR5yGGDnvV/wAQXK/RraMOzsxMhLH0GMffWID68GkzQTlZbDOo0C15AqalMFUADGKtwyhEx3qG+OdUuAPWmxsN3PHurmkrZVMuwEvdwlu7A8VB4qx+rmB/ekUVJZf++gBJJJ491Q+K2Bs14wTL+Rp8apCSdsEMGlTj1pU9GN7xI3lai8rHjcRn061lysY5436Bj0rR8WjZfthSTzgAjn5UOvdv5ZQqwK9j2ro42yTeiXWbhp74T7Ubdz0wuFHf06UWaNqdjNdxyzTIBFGPLZYZWeUjlmUgHAy3UHJz27iVs7S3Vtb7gplZlLN0CspDD5jPHfNF2lkRy6SEAwtldDr/ABx+nwrowx0Qm0bw8SadGmFkkZQgcfsZj7HY5K9PfTZfEihykVpNI4kEW3y5Ad+N2OV9OaHDd40Elg2/9QRAYU8kBu9aL3EZ1CRiGCjVFY5U/wCg/wDFdDbJ0h1lc6QYnuGsruXULwSOkjW24gAdA7YIA9BQxpJiazuUmW5OWh2PbkZRi4UHkj+8ftojRoYJrFfNjcWkcvmSRksp4xgYGT+Hvob0+zu4YZle3lB82ArxnO2VSfsAJqMmuReC9GHbalbWlo63NvqZaCKQyStHGMiMDeT7XbK9PXisSxcO7uOhWL/ppUOqXAuEvEWTerx3ijBPIZUp2jBja5f622PP+7Wlzv12H462XYFVrpR6Cuda99RB7yfwroK3CxTtu4CoST8Aa53rTEsiMMHbk/P/APKji6HzvaOjfo81T6Asm6NXDR4wxxgjBzRmfEVw31YYVX3H4+73VzfwxE4wFHUflRdHA/HHGMY+2tGX4BxNVtSZA7sY1GCGZjwPmaGvFkqGytozh1JYkhuowBS1vXLDS3NpqELuuwSZUAgZJHI71S1SWxn02GW1cG3BJUMMAdOKWe0DVaBm9uEjcQ5yoG0euByPxoi8Pw5nh2gEkDccZHFU9I0q1n1po7iPKqxUBj1FFXhvTora7mjT2kjY7TnoKVRroyei3qZJktU3bh5bc4we1VxjvV3WI9lxBtzkBhz8qrxjIwcZzQmtjw6BG/fGpXJ/iIpsbjHSo9SJ/WNzz/8AIfxryPoK52tlbNHTyW1CH4n8DUPivaLaEDqX/KpdII/WMPPPtf8AKah8Xn2IMdNx/Cnj0I+wUkzu4pU1yd1KmCGfiC1D38c5xs6Y+OefurOvNMiufqRrvAP1Rgk1teKIp4SkQjPmKwBHTGM1m2kdy7qAyhsjAGSc5qjtSESuJj2Foj3lnMId4UkksR6H+lX4GG/T1bahhhmWRfNjXaXYFRyw9O3Sjzwz4G2280mo3KCMOMeUuScZx9bp9lXrm00mwYBbSM84zKS5+wYH3V0QnKMeiXBSZzdrRDpZtZLiFZDpq2ybFeT9oAc5KKQBz1q7Pp/0wyzQvc/54SKqwHDext5zjBovOpwREmKwbGcBliWPJ7Yzg1Kt3qs6BodLPAy2+Unb9gP+M0fJJj+DVgtbaZOkyvHY3G8j9ox2qGyDkfWPHPp2rVjs710dZNOG11K7vpIGAe/1OftrSCaxLII4YIQ7L1CthfTk8d6jgstauInDXX0bDYbEQQAE4BBbPrSS3tlI461YLjwpfS3kbm1toolZtwkly2GABxhvdkdK1D4dvwvl2cBI448yIDgYGMtnsOta0ei3TGU3fiQIFc7VdhvzxwcADHvHWmwxi0kyutSMeCcKX+WCKnOV/YpHHGK9WDlx4Z1kSSvdabdRW5Qhy8sZLA8HbsY+vxrL/wAgl1Fmf6ZNHsARYzHgkAdz/SuoXHil47MQomSBje425oWl8TDT3kuXjW6mlziKKZBg/E8fKljJJ1Fk5xb20Raboa2KhHaQS9w64A+db8MGBnAIPAORzQldeOrqdJVfTvo5Vd3Lln7Y9MD31laZ47ddShGpvJJavIPOWNSAoPAOW9OD8qammLd9kX6QY2k1u6RUJ2QouAM84B/7qJvCAuItNWKGNcBssHGDjAAxWw/iOwinaIhgT0YAEH0PWpotasi4KyMOegU0HJvVBjCrZX01JrfWmmu7e2m82L2VEG3BDZ9+Tg/W717pCwW1vu2yvcl5DId3st7RwQOx/wDNaDapY3zrBBChuAmTM2AcZ6YrJv53tbjcpIyemaMpa0Jx2Xr5kl8reuJMtz149n86rPC0bbipCn3daGda1/UbaZ/o+niWFo8RXCSHch7nbz+FRaZ4k1J941KAICAYsoQT65+6p3fY6Rk6i5Go3IIx+0Jx7qnt42aEyMwjUf3weaz5UupdQa5KFm83d8gePuqwLe/17U/I1CZLJYUJ35HK57Dv60qhyYW6Rt6TbkXaSB42Ug4Kt1JBxWb4plLiADleWU9iCBW5L4au4rCO3Fx5c1tMJPMcBi+xcduh5pt34YmvLaKRPJE4RV3SSsBgDBG3BGc85pnFRWhU23s5+5OaVFEng/Vd3sxQMPVZRj78UqSxws1ULqF207x5LEnHbmqJtHSVJYtoMbZA7VHe60PpDpHDgA8ZPFVzqtwF9gR594JxRnPYYxdBRY6vqzSRx2sMrkEewgyG9x91aklxqTSCWbwxGzg7t+wjn+agRdW1FOY7ySM//XhfwqK5urm5cG6uZps/6SQt+NZZaXYeFh3ceKL61AVtOsINrZAO3g/zVRm8c6gw5uraPPaOMk/gaDiqKAAAM01mAxgjj3UrzS/oVjX6EVx4pvZlIN5csvoBtH41mS6vK5ywZ/e7k/his15PZquZMHGaXk32PxSNRtTnxhfLX4ID+Oaje/uGTBmcDuAxA+6s15sYyetRyT8cGhthJ5ZgSxY5471jPetLeyQSBfLUezxznFWpHypofui8V48mCFOOflVMcQcqNcyuiFIXZoyMGN+R/j4YqTTbzTrQjz9PUyDq5JYfZWbHOG71I7BoSSMYPBxVVKUezSxxls2tZ1u2ZFWGJXxgrLGSAvA9kDHSs9NfaNcBHz2yazDkHgkfCmEDrtJ9cd6opRZzvHJdBFaanHdzQybNkiR7Xyep3E5z8CKKNFi1OQvOJGaEL+zUyAkn4ZrnVtIglXB+RFamm6hfWqq1vOyc8qenxwaE1a0JH1ezo0ul2utSm2vIMTEuwkXKHpnjHU5zVuDwvpVvF5Xls/YsSASfliuav4i1X6Qtwt26yJypGMZFHuneLk1bS1vogvmqMTRHqjfLt6UnipWU52y1P4Z01cbUcY5BEpNMj8PWoBLyvtHIEgVgMfKmQ+JYJeJYSpHoc1ej1O0kwVkKn3rUlY7okfTdRnEc8Ekd1btEf3sM27GDz7h61m+e9jF5Bj5j/dkyGomtNatYY/2jbsf3aEfHHii21K4ijt41EkIO5884PaqySaJLTEdejTgwyg/wsCKVCB1Ag96VR4jFq7ci6cKeMDmoncKhZyAPU068ULcM7D91cD04rAubsvqLo+5lDBVjH51o43OQ858Y2EYVmi8xcFQMnnt617ppiv5iiyMAvBIGR9tQSSuukXJYqq+S42gdsHuOhFZVjd2UUSLJfSQIq5WKNAenuzk1dYIp2czzzapBVcaZcez9GjkuBglvKQttx64HSsuWQUa/oo8QafPqE1hDqC3DSxHCSLsfK8nI6Ywe1BHjqVfDviO90/yHYAiSNiQAUbJH2dPlSZMFbiWx5W1UiLzcgUxpOvpQzPrcz/5son+oMn76ozXk84xJI7j+JuPsFCOBjPKglub6BDh5V47A81Rm1eEfUVm+PFYfJHoPcMUunUmqrEkT8rNuK7v75SbRIlUdT1NJ9JvJQGuLgtjoo5ArLsruWyuBNCc9ihPDD30V22p217bGWD2GH1kPVTU8nKG0UxtS7BmSGezkCTKR6HsfnVpp1Nnjd7W7OP8AHwq3qMjyIUcKV9cZrIIaPKk5U0U+Sse6ZbD5r0jJqKIjAwalB4NDoe7GMufrc0klmiP7NycfutyKnuI9ssu36kbY5PPf+lQNg06kJKKZ40kcpPmbo2P7wPFbelXMekSfSE23GV2uA3DL6VhkcdM03ZjlGK+4dDTqSJSxv8COXWrZ590PmRj+6/IHzH9K0LbVowoY3EQHp5goJyQeacMNWaTYm12FOpeJpDmCzdc45cHP2ULT7mkMjMS5OSxPOa9KDPHWmyuV6jr2rUA9W8u1GBMxHvwaVQ+YvpSrUv4YKb7Vo1iLeYpZQMrnJ6UM2ktzqGovHBceQ8mXd/yp10o+hwlT7UhJOfSs1Y5d2+IuhckBw2Aw7itjWnQ07dGtf3N5ZqsEOoTSrOhVo5CCCOnWquk6lBYxzme2aWaQDZJvxjHb4VStoi0sbM5UbgM5xgf491SxpHG6llBCnnvmnaTjT2Kou7Wgo/RpePF44t9SICIJGRyxOB5gKAZ9csOtFv6adNFzb2WtIn7SFvo059VJJXPwOf5qBNC8Qw6OJt1kLoOFG1pSijadwORz19K3p/EOreMNNureeWK3t9wAt4owd5GGG5jz1x0xRc4xjsHBuWgLAHxpcDtSit7mR/Kht5XbOCqqSQff6VrWvhu+mwbh0t17g+034/nU5TjHthUZPpGOcHnOKfFBNcMEtoZJmPdFyB86L7Xw9p9so3oZ37tKcj+XpWgI1jQrHtUdgq4FQl8mP/OyscDfYJQ+Hbl+biVIh3Ue0av2WkwWb+Ypd5MY3OfyrUDPvIc7h8OlJ0Cjg5qLzTkVWOKKcsSsuCOPSsu7tCoO0cVssSewxUUikqcDPuowk0aSBskocckCpklB6nirdxbFgSF2k9qoSQup9nr8KumpE7aLkkyyJMWHtSMCAPn/AFqANzx0qFXIIDcfGpuDyKNDp2ONLFNzzTs0AjHGKjZQeeh9alkPsmmjGO1FMVojWWRP4vjXksyyAADBHUGvXHpULDPWnTJuJ43WlTMEdD91KjaE4ssuSY4f9WqbOyKNpwFyRx3pUqMR2QF2xxSHPJJNKlTAZ7uO044ot8Ec211/tB+FKlUs/wDmw4/sggwFfAGAeeKmiPB4FKlXmS7OqJHIea8j5LA96VKsgiKjceBVabljSpUyA+iu4HNeRgE80qVVQgnRcdBVSaJGBJUcUqVWgTkZVwigniqgYg4BpUqs+hY9kgJzUi9KVKplRkpIRj6CpL4BboqihVCrwB6gGlSpvwUgY03ApUqyMMIGaVKlTCM//9k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BDAAkGBwgHBgkIBwgKCgkLDRYPDQwMDRsUFRAWIB0iIiAdHx8kKDQsJCYxJx8fLT0tMTU3Ojo6Iys/RD84QzQ5Ojf/2wBDAQoKCg0MDRoPDxo3JR8lNzc3Nzc3Nzc3Nzc3Nzc3Nzc3Nzc3Nzc3Nzc3Nzc3Nzc3Nzc3Nzc3Nzc3Nzc3Nzc3Nzf/wAARCACEAMUDASIAAhEBAxEB/8QAHAAAAQUBAQEAAAAAAAAAAAAABgACAwQFBwEI/8QARRAAAgEDAwIDBAYHAwsFAAAAAQIDAAQRBRIhMUEGE1EiYXGBFDKRobHBBxUjQmKS0SRS8BYzU3Jzk6Kys8LhJTRDY/H/xAAZAQADAQEBAAAAAAAAAAAAAAABAgMABAX/xAAjEQACAgICAgMBAQEAAAAAAAAAAQIRAyESMRMiBDJBUTNC/9oADAMBAAIRAxEAPwDFvozFdEY60o0GKva8m3UcH+4KgiXjmvOapnWuhqx5BI7VPDFlKoNPOb2WOOK8kRIwSLS188ryeWGQcfOnJqcUK4kvUjYdRd2c1v8Akw++q+KTVo3JLTLrQZPApywEDaDUdvqMM/Md3p8p6Yiu1/7sVa8yUjK28je6PbJn+QmleKSDyRB5W081XmjOScd6nmvI4jmdJIv9rGyH/iAqKK9hnOEkjbOeA4NJxaDaZVZOvFRFWwcHitNo8g+zj41XdVQEH0oNBM0gl1HfNXkTg57DNQNH7aEdT1rThhJXp1FZIVlcqdoC9c1LErhSD0DA1fitNq8jNWUthjJHSm4itlOFNqAf4FeFAGBPpV9ocngde1RywkcbT9lagFNAd+T0FNmUbenerL+XBnzXVD6McfdWZfataxERqHlfOcItYxYRM4r1ouvFUbG+mnugjwGEYyN3U9a20tmdQc5GOc0smkNFWYN3c28ErIz5YdVFUZdTTBESEn3jFLWLYtq82z3fhT4dPBXLkClckjKJQa4ndwAwUE9BzVi6tlWJnd3kbHBZuB8qsGxQOuOeRUupxbLOXpkL+dGMrA1QPAHHB+NKvT7OBSptmoPPEi51Ee9fzqugHl85BAqfxFIjX8eGH1PzqsrEpxTy7NF6Nj9HWV8W3WCR/Yz/AMwrqasHXEoEgPZhmuS+CJ2h8XSAD61m/wBzLXRVvT3Q1341cUcuV+xbu9D0e9Ui70yzmyMHfArA/dWJe/o48IXi+1odrG2eDCXi/wCUitZLxT13D5U9b5B0cH40/ETkCWs+ANH07R7u4spNRieKJmjT6bIyZx3BJzQZ4J8MzeIIr7/1OW18koFxBHKrbt2chh7h9tdV1+7WXQ75NwP7BunwoL/RNKq2mqK5x7cZz/NS1sopejKWreCdV0zTLq4TUNPuxBE0m36AYHbAzwY3Az8eKxYFCz3Fu7OfK2cs2T7USMefixrqniNon0DUdp9r6M+Bnr7JrlcSBNVvEXOwLCBn0EKD8ql8iCUdDYJts8KDz06USabZGUEIjPgZIUZxQ7j+0qKN/CWfNfGNxi7/ABFcmONui+R0rKrWwXja2fhUbIEHtH5UaOpcDgYAweOtQG3tyCXhUkjuoNdPi/hz8wUiRGYAE7jwKy/EX0i1WERSugfO4KcZ6Ue6dplpcXjKIlUqu4YGO9B/6Qk8jUREuQgIGCMc4PNc+VOLovBqSsDIYi85AGSTzWj9CdRkJinaDEJNSjU49psc10i78LqB+zdduMY2mlhBy2LKVHONFsJL7XrS25xLJtYj4E/lXQrrw4bLTZ5SPaSJiDnuAaoaVpn6t8QWMzkEGQnhTxhG/rRL4l1O3fQ70EBsRNx8qTNCKW+ymKUvxaOEvOx1CQM2XzySa0oizAH8KynTfqsjgezuyKILaPcoIXioT0h12QrlriMc8sOPnTvEaBbGY8dh94qxHCBcxDvvFReJxjTZSeu9fxqmLoSfYHUq9IOaVVAE+qll1afdzycZPu/rUVpdO7yQSqUniOJB8Kdr77NRYEZwTmoExcao9wko3FAHB4ydvNM1TZGDcWWLPWzoniCK7SISkwshRjjKlhn58ffXVtNvodQtIru3B8qUAoT3/wAdK4Zql/NDqrPBLtBiMX1AQVYAkcjvx9grotz4rtrTQ7S302SCS7MSxFYMbYWAAPA9/QfPmuzFkSjtkc23YfKUcbUAJ9a82gHoPsoc8Lb7PTFa4mMk87GWQls8kYx91biamFGDtI7dK6U21ZHQ3V0DaRegAf5h/wAKDP0TgSR6opHeIj/ioj1bUc21zFHLCAYX3K2Cx4PAGaC/0Y3klvLflZIljPlhw45I9rp76m2+RaP0Z0PVoVOmXY25HlN+Fc3aMC/umHUrFn/dJR/qmpIdMulXlmiYAYzzigJXDXUzDoUi/wCklJ8i+Oxvj9lXZm6FHngnDXbKQMCE/iKB+tyu1ecd680rx4NF1ASXMEaQsNjNlmIGRnGB14rmxRadl8r1R2ghB+6KgdkBwFXGO9COh+LdQ1tpHtrS28hTzuLBtuev2VvNOxHI7eldKkmc7TRbEqwszxAKdhywoA8dsZil27k75MfDC/8AmiqaZgHj7spPpQT40dv1REQCQsjH62OwrmzRjfIrCdRoy/C1xE+vRxbsMGBweK7JfXMFtGn0meOIyNtTc+N7eg9a+frK4ntrm2uV2Awoh3Acvz1H2c+tHem6r+vtc/XF+yqtuP7NbFshAOnzJOSfdilxTSVCz2FXiW3EKWsueUl7H+Fqxbq5E0TR5yGGDnvV/wAQXK/RraMOzsxMhLH0GMffWID68GkzQTlZbDOo0C15AqalMFUADGKtwyhEx3qG+OdUuAPWmxsN3PHurmkrZVMuwEvdwlu7A8VB4qx+rmB/ekUVJZf++gBJJJ491Q+K2Bs14wTL+Rp8apCSdsEMGlTj1pU9GN7xI3lai8rHjcRn061lysY5436Bj0rR8WjZfthSTzgAjn5UOvdv5ZQqwK9j2ro42yTeiXWbhp74T7Ubdz0wuFHf06UWaNqdjNdxyzTIBFGPLZYZWeUjlmUgHAy3UHJz27iVs7S3Vtb7gplZlLN0CspDD5jPHfNF2lkRy6SEAwtldDr/ABx+nwrowx0Qm0bw8SadGmFkkZQgcfsZj7HY5K9PfTZfEihykVpNI4kEW3y5Ad+N2OV9OaHDd40Elg2/9QRAYU8kBu9aL3EZ1CRiGCjVFY5U/wCg/wDFdDbJ0h1lc6QYnuGsruXULwSOkjW24gAdA7YIA9BQxpJiazuUmW5OWh2PbkZRi4UHkj+8ftojRoYJrFfNjcWkcvmSRksp4xgYGT+Hvob0+zu4YZle3lB82ArxnO2VSfsAJqMmuReC9GHbalbWlo63NvqZaCKQyStHGMiMDeT7XbK9PXisSxcO7uOhWL/ppUOqXAuEvEWTerx3ijBPIZUp2jBja5f622PP+7Wlzv12H462XYFVrpR6Cuda99RB7yfwroK3CxTtu4CoST8Aa53rTEsiMMHbk/P/APKji6HzvaOjfo81T6Asm6NXDR4wxxgjBzRmfEVw31YYVX3H4+73VzfwxE4wFHUflRdHA/HHGMY+2tGX4BxNVtSZA7sY1GCGZjwPmaGvFkqGytozh1JYkhuowBS1vXLDS3NpqELuuwSZUAgZJHI71S1SWxn02GW1cG3BJUMMAdOKWe0DVaBm9uEjcQ5yoG0euByPxoi8Pw5nh2gEkDccZHFU9I0q1n1po7iPKqxUBj1FFXhvTora7mjT2kjY7TnoKVRroyei3qZJktU3bh5bc4we1VxjvV3WI9lxBtzkBhz8qrxjIwcZzQmtjw6BG/fGpXJ/iIpsbjHSo9SJ/WNzz/8AIfxryPoK52tlbNHTyW1CH4n8DUPivaLaEDqX/KpdII/WMPPPtf8AKah8Xn2IMdNx/Cnj0I+wUkzu4pU1yd1KmCGfiC1D38c5xs6Y+OefurOvNMiufqRrvAP1Rgk1teKIp4SkQjPmKwBHTGM1m2kdy7qAyhsjAGSc5qjtSESuJj2Foj3lnMId4UkksR6H+lX4GG/T1bahhhmWRfNjXaXYFRyw9O3Sjzwz4G2280mo3KCMOMeUuScZx9bp9lXrm00mwYBbSM84zKS5+wYH3V0QnKMeiXBSZzdrRDpZtZLiFZDpq2ybFeT9oAc5KKQBz1q7Pp/0wyzQvc/54SKqwHDext5zjBovOpwREmKwbGcBliWPJ7Yzg1Kt3qs6BodLPAy2+Unb9gP+M0fJJj+DVgtbaZOkyvHY3G8j9ox2qGyDkfWPHPp2rVjs710dZNOG11K7vpIGAe/1OftrSCaxLII4YIQ7L1CthfTk8d6jgstauInDXX0bDYbEQQAE4BBbPrSS3tlI461YLjwpfS3kbm1toolZtwkly2GABxhvdkdK1D4dvwvl2cBI448yIDgYGMtnsOta0ei3TGU3fiQIFc7VdhvzxwcADHvHWmwxi0kyutSMeCcKX+WCKnOV/YpHHGK9WDlx4Z1kSSvdabdRW5Qhy8sZLA8HbsY+vxrL/wAgl1Fmf6ZNHsARYzHgkAdz/SuoXHil47MQomSBje425oWl8TDT3kuXjW6mlziKKZBg/E8fKljJJ1Fk5xb20Raboa2KhHaQS9w64A+db8MGBnAIPAORzQldeOrqdJVfTvo5Vd3Lln7Y9MD31laZ47ddShGpvJJavIPOWNSAoPAOW9OD8qammLd9kX6QY2k1u6RUJ2QouAM84B/7qJvCAuItNWKGNcBssHGDjAAxWw/iOwinaIhgT0YAEH0PWpotasi4KyMOegU0HJvVBjCrZX01JrfWmmu7e2m82L2VEG3BDZ9+Tg/W717pCwW1vu2yvcl5DId3st7RwQOx/wDNaDapY3zrBBChuAmTM2AcZ6YrJv53tbjcpIyemaMpa0Jx2Xr5kl8reuJMtz149n86rPC0bbipCn3daGda1/UbaZ/o+niWFo8RXCSHch7nbz+FRaZ4k1J941KAICAYsoQT65+6p3fY6Rk6i5Go3IIx+0Jx7qnt42aEyMwjUf3weaz5UupdQa5KFm83d8gePuqwLe/17U/I1CZLJYUJ35HK57Dv60qhyYW6Rt6TbkXaSB42Ug4Kt1JBxWb4plLiADleWU9iCBW5L4au4rCO3Fx5c1tMJPMcBi+xcduh5pt34YmvLaKRPJE4RV3SSsBgDBG3BGc85pnFRWhU23s5+5OaVFEng/Vd3sxQMPVZRj78UqSxws1ULqF207x5LEnHbmqJtHSVJYtoMbZA7VHe60PpDpHDgA8ZPFVzqtwF9gR594JxRnPYYxdBRY6vqzSRx2sMrkEewgyG9x91aklxqTSCWbwxGzg7t+wjn+agRdW1FOY7ySM//XhfwqK5urm5cG6uZps/6SQt+NZZaXYeFh3ceKL61AVtOsINrZAO3g/zVRm8c6gw5uraPPaOMk/gaDiqKAAAM01mAxgjj3UrzS/oVjX6EVx4pvZlIN5csvoBtH41mS6vK5ywZ/e7k/his15PZquZMHGaXk32PxSNRtTnxhfLX4ID+Oaje/uGTBmcDuAxA+6s15sYyetRyT8cGhthJ5ZgSxY5471jPetLeyQSBfLUezxznFWpHypofui8V48mCFOOflVMcQcqNcyuiFIXZoyMGN+R/j4YqTTbzTrQjz9PUyDq5JYfZWbHOG71I7BoSSMYPBxVVKUezSxxls2tZ1u2ZFWGJXxgrLGSAvA9kDHSs9NfaNcBHz2yazDkHgkfCmEDrtJ9cd6opRZzvHJdBFaanHdzQybNkiR7Xyep3E5z8CKKNFi1OQvOJGaEL+zUyAkn4ZrnVtIglXB+RFamm6hfWqq1vOyc8qenxwaE1a0JH1ezo0ul2utSm2vIMTEuwkXKHpnjHU5zVuDwvpVvF5Xls/YsSASfliuav4i1X6Qtwt26yJypGMZFHuneLk1bS1vogvmqMTRHqjfLt6UnipWU52y1P4Z01cbUcY5BEpNMj8PWoBLyvtHIEgVgMfKmQ+JYJeJYSpHoc1ej1O0kwVkKn3rUlY7okfTdRnEc8Ekd1btEf3sM27GDz7h61m+e9jF5Bj5j/dkyGomtNatYY/2jbsf3aEfHHii21K4ijt41EkIO5884PaqySaJLTEdejTgwyg/wsCKVCB1Ag96VR4jFq7ci6cKeMDmoncKhZyAPU068ULcM7D91cD04rAubsvqLo+5lDBVjH51o43OQ858Y2EYVmi8xcFQMnnt617ppiv5iiyMAvBIGR9tQSSuukXJYqq+S42gdsHuOhFZVjd2UUSLJfSQIq5WKNAenuzk1dYIp2czzzapBVcaZcez9GjkuBglvKQttx64HSsuWQUa/oo8QafPqE1hDqC3DSxHCSLsfK8nI6Ywe1BHjqVfDviO90/yHYAiSNiQAUbJH2dPlSZMFbiWx5W1UiLzcgUxpOvpQzPrcz/5son+oMn76ozXk84xJI7j+JuPsFCOBjPKglub6BDh5V47A81Rm1eEfUVm+PFYfJHoPcMUunUmqrEkT8rNuK7v75SbRIlUdT1NJ9JvJQGuLgtjoo5ArLsruWyuBNCc9ihPDD30V22p217bGWD2GH1kPVTU8nKG0UxtS7BmSGezkCTKR6HsfnVpp1Nnjd7W7OP8AHwq3qMjyIUcKV9cZrIIaPKk5U0U+Sse6ZbD5r0jJqKIjAwalB4NDoe7GMufrc0klmiP7NycfutyKnuI9ssu36kbY5PPf+lQNg06kJKKZ40kcpPmbo2P7wPFbelXMekSfSE23GV2uA3DL6VhkcdM03ZjlGK+4dDTqSJSxv8COXWrZ590PmRj+6/IHzH9K0LbVowoY3EQHp5goJyQeacMNWaTYm12FOpeJpDmCzdc45cHP2ULT7mkMjMS5OSxPOa9KDPHWmyuV6jr2rUA9W8u1GBMxHvwaVQ+YvpSrUv4YKb7Vo1iLeYpZQMrnJ6UM2ktzqGovHBceQ8mXd/yp10o+hwlT7UhJOfSs1Y5d2+IuhckBw2Aw7itjWnQ07dGtf3N5ZqsEOoTSrOhVo5CCCOnWquk6lBYxzme2aWaQDZJvxjHb4VStoi0sbM5UbgM5xgf491SxpHG6llBCnnvmnaTjT2Kou7Wgo/RpePF44t9SICIJGRyxOB5gKAZ9csOtFv6adNFzb2WtIn7SFvo059VJJXPwOf5qBNC8Qw6OJt1kLoOFG1pSijadwORz19K3p/EOreMNNureeWK3t9wAt4owd5GGG5jz1x0xRc4xjsHBuWgLAHxpcDtSit7mR/Kht5XbOCqqSQff6VrWvhu+mwbh0t17g+034/nU5TjHthUZPpGOcHnOKfFBNcMEtoZJmPdFyB86L7Xw9p9so3oZ37tKcj+XpWgI1jQrHtUdgq4FQl8mP/OyscDfYJQ+Hbl+biVIh3Ue0av2WkwWb+Ypd5MY3OfyrUDPvIc7h8OlJ0Cjg5qLzTkVWOKKcsSsuCOPSsu7tCoO0cVssSewxUUikqcDPuowk0aSBskocckCpklB6nirdxbFgSF2k9qoSQup9nr8KumpE7aLkkyyJMWHtSMCAPn/AFqANzx0qFXIIDcfGpuDyKNDp2ONLFNzzTs0AjHGKjZQeeh9alkPsmmjGO1FMVojWWRP4vjXksyyAADBHUGvXHpULDPWnTJuJ43WlTMEdD91KjaE4ssuSY4f9WqbOyKNpwFyRx3pUqMR2QF2xxSHPJJNKlTAZ7uO044ot8Ec211/tB+FKlUs/wDmw4/sggwFfAGAeeKmiPB4FKlXmS7OqJHIea8j5LA96VKsgiKjceBVabljSpUyA+iu4HNeRgE80qVVQgnRcdBVSaJGBJUcUqVWgTkZVwigniqgYg4BpUqs+hY9kgJzUi9KVKplRkpIRj6CpL4BboqihVCrwB6gGlSpvwUgY03ApUqyMMIGaVKlTCM//9k="/>
          <p:cNvSpPr>
            <a:spLocks noChangeAspect="1" noChangeArrowheads="1"/>
          </p:cNvSpPr>
          <p:nvPr/>
        </p:nvSpPr>
        <p:spPr bwMode="auto">
          <a:xfrm>
            <a:off x="215900" y="-6905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7" t="18905" b="23383"/>
          <a:stretch/>
        </p:blipFill>
        <p:spPr>
          <a:xfrm>
            <a:off x="5566528" y="4507172"/>
            <a:ext cx="3577472" cy="23610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8734">
            <a:off x="5193409" y="2679510"/>
            <a:ext cx="2946022" cy="1981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6140">
            <a:off x="884081" y="4638818"/>
            <a:ext cx="3360964" cy="1981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1023206">
            <a:off x="3290412" y="2050471"/>
            <a:ext cx="2057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room has a beautiful ocean front view. They consist of three bedrooms, three and half bathrooms and many living spaces.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91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57200"/>
            <a:ext cx="2743200" cy="1162050"/>
          </a:xfrm>
        </p:spPr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Spa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We offer many spa treatments for our customers.</a:t>
            </a:r>
          </a:p>
          <a:p>
            <a:r>
              <a:rPr lang="en-US" dirty="0" smtClean="0"/>
              <a:t>This is also included in the over all price so we encourage anyone and everyone to visit our spa.</a:t>
            </a:r>
          </a:p>
          <a:p>
            <a:r>
              <a:rPr lang="en-US" dirty="0" smtClean="0"/>
              <a:t>The spa is located right on the beach and it is very private so you can come to just get away.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517">
            <a:off x="4547112" y="1557072"/>
            <a:ext cx="3671912" cy="2622794"/>
          </a:xfrm>
        </p:spPr>
      </p:pic>
      <p:pic>
        <p:nvPicPr>
          <p:cNvPr id="4098" name="Picture 2" descr="http://www.vacationidea.com/pix/img25Hy8R/beaches/beach_resorts_spas_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5379">
            <a:off x="1002367" y="3598728"/>
            <a:ext cx="4096533" cy="273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11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Harrington" pitchFamily="82" charset="0"/>
              </a:rPr>
              <a:t>Pools</a:t>
            </a:r>
            <a:endParaRPr lang="en-US" b="1" dirty="0">
              <a:latin typeface="Harringto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Paradise Resorts are known to have the biggest, safest, and cleanest pools in the world. </a:t>
            </a:r>
          </a:p>
          <a:p>
            <a:r>
              <a:rPr lang="en-US" dirty="0" smtClean="0"/>
              <a:t>Life guards are on duty 24/7 and are highly trained.</a:t>
            </a:r>
          </a:p>
          <a:p>
            <a:r>
              <a:rPr lang="en-US" dirty="0" smtClean="0"/>
              <a:t>We even provide swimming lessons for anyone who does not know how to swim and are interested.</a:t>
            </a:r>
          </a:p>
          <a:p>
            <a:r>
              <a:rPr lang="en-US" dirty="0" smtClean="0"/>
              <a:t>We provide both inside and outsides pools.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5108">
            <a:off x="4196708" y="1818547"/>
            <a:ext cx="4183449" cy="313378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650">
            <a:off x="290660" y="4101987"/>
            <a:ext cx="3750790" cy="266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808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Reservation numbers</a:t>
            </a:r>
          </a:p>
          <a:p>
            <a:pPr lvl="1"/>
            <a:r>
              <a:rPr lang="en-US" dirty="0" smtClean="0"/>
              <a:t>1-800-423-8995</a:t>
            </a:r>
          </a:p>
          <a:p>
            <a:pPr lvl="1"/>
            <a:r>
              <a:rPr lang="en-US" dirty="0" smtClean="0"/>
              <a:t>1-800-546-3222	</a:t>
            </a:r>
          </a:p>
          <a:p>
            <a:r>
              <a:rPr lang="en-US" dirty="0" smtClean="0"/>
              <a:t>E-mail &amp; Website</a:t>
            </a:r>
          </a:p>
          <a:p>
            <a:pPr lvl="1"/>
            <a:r>
              <a:rPr lang="en-US" dirty="0" smtClean="0">
                <a:hlinkClick r:id="rId2"/>
              </a:rPr>
              <a:t>Paradiseresorts@beaches.com</a:t>
            </a:r>
            <a:endParaRPr lang="en-US" dirty="0" smtClean="0"/>
          </a:p>
          <a:p>
            <a:pPr lvl="1"/>
            <a:r>
              <a:rPr lang="en-US" dirty="0" smtClean="0"/>
              <a:t>www.paradiseresorts.com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665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</TotalTime>
  <Words>359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Paradise Resorts</vt:lpstr>
      <vt:lpstr>About the Resort…</vt:lpstr>
      <vt:lpstr>Activities</vt:lpstr>
      <vt:lpstr>Restaurants and Bars</vt:lpstr>
      <vt:lpstr>Waters</vt:lpstr>
      <vt:lpstr>The Condos</vt:lpstr>
      <vt:lpstr>Spa</vt:lpstr>
      <vt:lpstr>Pools</vt:lpstr>
      <vt:lpstr>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Paradise Resorts</dc:title>
  <dc:creator>Elizabeth E. Whitley</dc:creator>
  <cp:lastModifiedBy>user</cp:lastModifiedBy>
  <cp:revision>13</cp:revision>
  <dcterms:created xsi:type="dcterms:W3CDTF">2011-12-09T19:23:52Z</dcterms:created>
  <dcterms:modified xsi:type="dcterms:W3CDTF">2013-05-13T19:49:50Z</dcterms:modified>
</cp:coreProperties>
</file>